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1" r:id="rId1"/>
  </p:sldMasterIdLst>
  <p:sldIdLst>
    <p:sldId id="256" r:id="rId2"/>
    <p:sldId id="257" r:id="rId3"/>
    <p:sldId id="284" r:id="rId4"/>
    <p:sldId id="258" r:id="rId5"/>
    <p:sldId id="259" r:id="rId6"/>
    <p:sldId id="260" r:id="rId7"/>
    <p:sldId id="276" r:id="rId8"/>
    <p:sldId id="261" r:id="rId9"/>
    <p:sldId id="262" r:id="rId10"/>
    <p:sldId id="277" r:id="rId11"/>
    <p:sldId id="263" r:id="rId12"/>
    <p:sldId id="264" r:id="rId13"/>
    <p:sldId id="265" r:id="rId14"/>
    <p:sldId id="266" r:id="rId15"/>
    <p:sldId id="267" r:id="rId16"/>
    <p:sldId id="278" r:id="rId17"/>
    <p:sldId id="269" r:id="rId18"/>
    <p:sldId id="279" r:id="rId19"/>
    <p:sldId id="270" r:id="rId20"/>
    <p:sldId id="283" r:id="rId21"/>
    <p:sldId id="280" r:id="rId22"/>
    <p:sldId id="281" r:id="rId23"/>
    <p:sldId id="282" r:id="rId24"/>
    <p:sldId id="285" r:id="rId25"/>
    <p:sldId id="271" r:id="rId26"/>
    <p:sldId id="272" r:id="rId27"/>
    <p:sldId id="273" r:id="rId28"/>
    <p:sldId id="274" r:id="rId29"/>
    <p:sldId id="275"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968" autoAdjust="0"/>
    <p:restoredTop sz="94660"/>
  </p:normalViewPr>
  <p:slideViewPr>
    <p:cSldViewPr snapToGrid="0">
      <p:cViewPr>
        <p:scale>
          <a:sx n="70" d="100"/>
          <a:sy n="70" d="100"/>
        </p:scale>
        <p:origin x="-492" y="-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93ED8-ABF0-4B1F-A570-4E9E1CD6A0FC}" type="doc">
      <dgm:prSet loTypeId="urn:microsoft.com/office/officeart/2005/8/layout/cycle8" loCatId="cycle" qsTypeId="urn:microsoft.com/office/officeart/2005/8/quickstyle/3d1" qsCatId="3D" csTypeId="urn:microsoft.com/office/officeart/2005/8/colors/colorful1#1" csCatId="colorful" phldr="1"/>
      <dgm:spPr/>
    </dgm:pt>
    <dgm:pt modelId="{C98D1EE0-AFEB-48A1-99C9-44CF631ABC7F}">
      <dgm:prSet phldrT="[文字]" custT="1"/>
      <dgm:spPr/>
      <dgm:t>
        <a:bodyPr/>
        <a:lstStyle/>
        <a:p>
          <a:r>
            <a:rPr lang="zh-TW" altLang="en-US" sz="1600" dirty="0"/>
            <a:t>洗錢防制法</a:t>
          </a:r>
        </a:p>
      </dgm:t>
    </dgm:pt>
    <dgm:pt modelId="{108EDA3E-A3E9-43CC-8181-976439970859}" type="parTrans" cxnId="{9F2C2F5C-558C-4447-9A4E-8297F8A3C49F}">
      <dgm:prSet/>
      <dgm:spPr/>
      <dgm:t>
        <a:bodyPr/>
        <a:lstStyle/>
        <a:p>
          <a:endParaRPr lang="zh-TW" altLang="en-US" sz="2000"/>
        </a:p>
      </dgm:t>
    </dgm:pt>
    <dgm:pt modelId="{7E68E132-0A24-4E71-970E-3A3BFC0B0717}" type="sibTrans" cxnId="{9F2C2F5C-558C-4447-9A4E-8297F8A3C49F}">
      <dgm:prSet/>
      <dgm:spPr/>
      <dgm:t>
        <a:bodyPr/>
        <a:lstStyle/>
        <a:p>
          <a:endParaRPr lang="zh-TW" altLang="en-US" sz="2000"/>
        </a:p>
      </dgm:t>
    </dgm:pt>
    <dgm:pt modelId="{3D301357-7D62-42F8-BE7C-AEEFF90CC29F}">
      <dgm:prSet phldrT="[文字]" custT="1"/>
      <dgm:spPr/>
      <dgm:t>
        <a:bodyPr/>
        <a:lstStyle/>
        <a:p>
          <a:r>
            <a:rPr lang="zh-TW" altLang="en-US" sz="1600" dirty="0"/>
            <a:t>地政士及不動產經紀業防制洗錢辦法</a:t>
          </a:r>
        </a:p>
      </dgm:t>
    </dgm:pt>
    <dgm:pt modelId="{9D8A21A6-F34E-40E3-9D7E-687CDE212155}" type="parTrans" cxnId="{005426D0-F8B8-453E-86AC-F759902DD346}">
      <dgm:prSet/>
      <dgm:spPr/>
      <dgm:t>
        <a:bodyPr/>
        <a:lstStyle/>
        <a:p>
          <a:endParaRPr lang="zh-TW" altLang="en-US" sz="2000"/>
        </a:p>
      </dgm:t>
    </dgm:pt>
    <dgm:pt modelId="{B6386FA4-9240-4E93-8ED8-867BE88F8522}" type="sibTrans" cxnId="{005426D0-F8B8-453E-86AC-F759902DD346}">
      <dgm:prSet/>
      <dgm:spPr/>
      <dgm:t>
        <a:bodyPr/>
        <a:lstStyle/>
        <a:p>
          <a:endParaRPr lang="zh-TW" altLang="en-US" sz="2000"/>
        </a:p>
      </dgm:t>
    </dgm:pt>
    <dgm:pt modelId="{D1A25EB6-3D00-48C3-8860-53F9333641DC}">
      <dgm:prSet phldrT="[文字]" custT="1"/>
      <dgm:spPr/>
      <dgm:t>
        <a:bodyPr/>
        <a:lstStyle/>
        <a:p>
          <a:r>
            <a:rPr lang="zh-TW" altLang="en-US" sz="1600" dirty="0"/>
            <a:t>地政士及不動產經紀業防制洗錢及打擊資恐注意事項</a:t>
          </a:r>
        </a:p>
      </dgm:t>
    </dgm:pt>
    <dgm:pt modelId="{08B29CDE-0360-491B-A826-8C76AB4ACD4B}" type="parTrans" cxnId="{70979B86-0325-4B67-A81B-D4F39E2E5EDD}">
      <dgm:prSet/>
      <dgm:spPr/>
      <dgm:t>
        <a:bodyPr/>
        <a:lstStyle/>
        <a:p>
          <a:endParaRPr lang="zh-TW" altLang="en-US" sz="2000"/>
        </a:p>
      </dgm:t>
    </dgm:pt>
    <dgm:pt modelId="{745EB712-4470-4C4E-A1AD-1B1794FFACD6}" type="sibTrans" cxnId="{70979B86-0325-4B67-A81B-D4F39E2E5EDD}">
      <dgm:prSet/>
      <dgm:spPr/>
      <dgm:t>
        <a:bodyPr/>
        <a:lstStyle/>
        <a:p>
          <a:endParaRPr lang="zh-TW" altLang="en-US" sz="2000"/>
        </a:p>
      </dgm:t>
    </dgm:pt>
    <dgm:pt modelId="{C6B42A5D-666F-4E62-AD83-FBE0D100328D}" type="pres">
      <dgm:prSet presAssocID="{A7293ED8-ABF0-4B1F-A570-4E9E1CD6A0FC}" presName="compositeShape" presStyleCnt="0">
        <dgm:presLayoutVars>
          <dgm:chMax val="7"/>
          <dgm:dir/>
          <dgm:resizeHandles val="exact"/>
        </dgm:presLayoutVars>
      </dgm:prSet>
      <dgm:spPr/>
    </dgm:pt>
    <dgm:pt modelId="{A15DC500-CD14-4F10-B1DC-0F54F7F94CDF}" type="pres">
      <dgm:prSet presAssocID="{A7293ED8-ABF0-4B1F-A570-4E9E1CD6A0FC}" presName="wedge1" presStyleLbl="node1" presStyleIdx="0" presStyleCnt="3"/>
      <dgm:spPr/>
      <dgm:t>
        <a:bodyPr/>
        <a:lstStyle/>
        <a:p>
          <a:endParaRPr lang="zh-TW" altLang="en-US"/>
        </a:p>
      </dgm:t>
    </dgm:pt>
    <dgm:pt modelId="{7A35653A-B1BF-47D6-8A05-5105896F79C6}" type="pres">
      <dgm:prSet presAssocID="{A7293ED8-ABF0-4B1F-A570-4E9E1CD6A0FC}" presName="dummy1a" presStyleCnt="0"/>
      <dgm:spPr/>
    </dgm:pt>
    <dgm:pt modelId="{8070EC0D-C35D-40CE-8075-E5D3249F0DF1}" type="pres">
      <dgm:prSet presAssocID="{A7293ED8-ABF0-4B1F-A570-4E9E1CD6A0FC}" presName="dummy1b" presStyleCnt="0"/>
      <dgm:spPr/>
    </dgm:pt>
    <dgm:pt modelId="{6C79ECD6-8795-457F-A78F-C17426197CD9}" type="pres">
      <dgm:prSet presAssocID="{A7293ED8-ABF0-4B1F-A570-4E9E1CD6A0FC}" presName="wedge1Tx" presStyleLbl="node1" presStyleIdx="0" presStyleCnt="3">
        <dgm:presLayoutVars>
          <dgm:chMax val="0"/>
          <dgm:chPref val="0"/>
          <dgm:bulletEnabled val="1"/>
        </dgm:presLayoutVars>
      </dgm:prSet>
      <dgm:spPr/>
      <dgm:t>
        <a:bodyPr/>
        <a:lstStyle/>
        <a:p>
          <a:endParaRPr lang="zh-TW" altLang="en-US"/>
        </a:p>
      </dgm:t>
    </dgm:pt>
    <dgm:pt modelId="{54975D47-2EEB-45F5-8B69-C87ED5757106}" type="pres">
      <dgm:prSet presAssocID="{A7293ED8-ABF0-4B1F-A570-4E9E1CD6A0FC}" presName="wedge2" presStyleLbl="node1" presStyleIdx="1" presStyleCnt="3"/>
      <dgm:spPr/>
      <dgm:t>
        <a:bodyPr/>
        <a:lstStyle/>
        <a:p>
          <a:endParaRPr lang="zh-TW" altLang="en-US"/>
        </a:p>
      </dgm:t>
    </dgm:pt>
    <dgm:pt modelId="{637CA4C5-69DD-4D36-BD85-47D4BE761D53}" type="pres">
      <dgm:prSet presAssocID="{A7293ED8-ABF0-4B1F-A570-4E9E1CD6A0FC}" presName="dummy2a" presStyleCnt="0"/>
      <dgm:spPr/>
    </dgm:pt>
    <dgm:pt modelId="{4C7B8DB3-CDD1-40DC-8854-D93A5BB46573}" type="pres">
      <dgm:prSet presAssocID="{A7293ED8-ABF0-4B1F-A570-4E9E1CD6A0FC}" presName="dummy2b" presStyleCnt="0"/>
      <dgm:spPr/>
    </dgm:pt>
    <dgm:pt modelId="{8AA29808-F8C3-44F8-B498-8553DF49C0B3}" type="pres">
      <dgm:prSet presAssocID="{A7293ED8-ABF0-4B1F-A570-4E9E1CD6A0FC}" presName="wedge2Tx" presStyleLbl="node1" presStyleIdx="1" presStyleCnt="3">
        <dgm:presLayoutVars>
          <dgm:chMax val="0"/>
          <dgm:chPref val="0"/>
          <dgm:bulletEnabled val="1"/>
        </dgm:presLayoutVars>
      </dgm:prSet>
      <dgm:spPr/>
      <dgm:t>
        <a:bodyPr/>
        <a:lstStyle/>
        <a:p>
          <a:endParaRPr lang="zh-TW" altLang="en-US"/>
        </a:p>
      </dgm:t>
    </dgm:pt>
    <dgm:pt modelId="{E17D74B9-220A-40BB-BF6F-B7333BD503FC}" type="pres">
      <dgm:prSet presAssocID="{A7293ED8-ABF0-4B1F-A570-4E9E1CD6A0FC}" presName="wedge3" presStyleLbl="node1" presStyleIdx="2" presStyleCnt="3"/>
      <dgm:spPr/>
      <dgm:t>
        <a:bodyPr/>
        <a:lstStyle/>
        <a:p>
          <a:endParaRPr lang="zh-TW" altLang="en-US"/>
        </a:p>
      </dgm:t>
    </dgm:pt>
    <dgm:pt modelId="{10673CC5-0ADD-45AF-8831-EAE54FD5F344}" type="pres">
      <dgm:prSet presAssocID="{A7293ED8-ABF0-4B1F-A570-4E9E1CD6A0FC}" presName="dummy3a" presStyleCnt="0"/>
      <dgm:spPr/>
    </dgm:pt>
    <dgm:pt modelId="{823C5DB7-7C88-4F6B-9D40-51194DD17867}" type="pres">
      <dgm:prSet presAssocID="{A7293ED8-ABF0-4B1F-A570-4E9E1CD6A0FC}" presName="dummy3b" presStyleCnt="0"/>
      <dgm:spPr/>
    </dgm:pt>
    <dgm:pt modelId="{B98D12C5-E2E2-4A9B-B171-D93FFF99F565}" type="pres">
      <dgm:prSet presAssocID="{A7293ED8-ABF0-4B1F-A570-4E9E1CD6A0FC}" presName="wedge3Tx" presStyleLbl="node1" presStyleIdx="2" presStyleCnt="3">
        <dgm:presLayoutVars>
          <dgm:chMax val="0"/>
          <dgm:chPref val="0"/>
          <dgm:bulletEnabled val="1"/>
        </dgm:presLayoutVars>
      </dgm:prSet>
      <dgm:spPr/>
      <dgm:t>
        <a:bodyPr/>
        <a:lstStyle/>
        <a:p>
          <a:endParaRPr lang="zh-TW" altLang="en-US"/>
        </a:p>
      </dgm:t>
    </dgm:pt>
    <dgm:pt modelId="{44A7136A-C8DD-4622-984A-3337DF3EB750}" type="pres">
      <dgm:prSet presAssocID="{7E68E132-0A24-4E71-970E-3A3BFC0B0717}" presName="arrowWedge1" presStyleLbl="fgSibTrans2D1" presStyleIdx="0" presStyleCnt="3"/>
      <dgm:spPr/>
    </dgm:pt>
    <dgm:pt modelId="{7F279B3E-7635-44FA-A1C0-69F1F5968C9C}" type="pres">
      <dgm:prSet presAssocID="{B6386FA4-9240-4E93-8ED8-867BE88F8522}" presName="arrowWedge2" presStyleLbl="fgSibTrans2D1" presStyleIdx="1" presStyleCnt="3"/>
      <dgm:spPr/>
    </dgm:pt>
    <dgm:pt modelId="{27CA84D3-BB8E-43D3-958C-10EDF1E387B3}" type="pres">
      <dgm:prSet presAssocID="{745EB712-4470-4C4E-A1AD-1B1794FFACD6}" presName="arrowWedge3" presStyleLbl="fgSibTrans2D1" presStyleIdx="2" presStyleCnt="3"/>
      <dgm:spPr/>
    </dgm:pt>
  </dgm:ptLst>
  <dgm:cxnLst>
    <dgm:cxn modelId="{9F2C2F5C-558C-4447-9A4E-8297F8A3C49F}" srcId="{A7293ED8-ABF0-4B1F-A570-4E9E1CD6A0FC}" destId="{C98D1EE0-AFEB-48A1-99C9-44CF631ABC7F}" srcOrd="0" destOrd="0" parTransId="{108EDA3E-A3E9-43CC-8181-976439970859}" sibTransId="{7E68E132-0A24-4E71-970E-3A3BFC0B0717}"/>
    <dgm:cxn modelId="{70979B86-0325-4B67-A81B-D4F39E2E5EDD}" srcId="{A7293ED8-ABF0-4B1F-A570-4E9E1CD6A0FC}" destId="{D1A25EB6-3D00-48C3-8860-53F9333641DC}" srcOrd="2" destOrd="0" parTransId="{08B29CDE-0360-491B-A826-8C76AB4ACD4B}" sibTransId="{745EB712-4470-4C4E-A1AD-1B1794FFACD6}"/>
    <dgm:cxn modelId="{005426D0-F8B8-453E-86AC-F759902DD346}" srcId="{A7293ED8-ABF0-4B1F-A570-4E9E1CD6A0FC}" destId="{3D301357-7D62-42F8-BE7C-AEEFF90CC29F}" srcOrd="1" destOrd="0" parTransId="{9D8A21A6-F34E-40E3-9D7E-687CDE212155}" sibTransId="{B6386FA4-9240-4E93-8ED8-867BE88F8522}"/>
    <dgm:cxn modelId="{8E9A1B43-DAD9-4260-8533-A78497967E32}" type="presOf" srcId="{D1A25EB6-3D00-48C3-8860-53F9333641DC}" destId="{E17D74B9-220A-40BB-BF6F-B7333BD503FC}" srcOrd="0" destOrd="0" presId="urn:microsoft.com/office/officeart/2005/8/layout/cycle8"/>
    <dgm:cxn modelId="{D9025C34-1EAF-4FDA-BEE7-DF5D3A9C499F}" type="presOf" srcId="{3D301357-7D62-42F8-BE7C-AEEFF90CC29F}" destId="{8AA29808-F8C3-44F8-B498-8553DF49C0B3}" srcOrd="1" destOrd="0" presId="urn:microsoft.com/office/officeart/2005/8/layout/cycle8"/>
    <dgm:cxn modelId="{0484671D-0E12-4E69-B9D4-6BE0B5BE3878}" type="presOf" srcId="{3D301357-7D62-42F8-BE7C-AEEFF90CC29F}" destId="{54975D47-2EEB-45F5-8B69-C87ED5757106}" srcOrd="0" destOrd="0" presId="urn:microsoft.com/office/officeart/2005/8/layout/cycle8"/>
    <dgm:cxn modelId="{C4A19F93-48BB-4554-B58C-04616F4885FE}" type="presOf" srcId="{C98D1EE0-AFEB-48A1-99C9-44CF631ABC7F}" destId="{A15DC500-CD14-4F10-B1DC-0F54F7F94CDF}" srcOrd="0" destOrd="0" presId="urn:microsoft.com/office/officeart/2005/8/layout/cycle8"/>
    <dgm:cxn modelId="{5D4B29B3-2A50-47A1-B136-4CBD700B8A87}" type="presOf" srcId="{C98D1EE0-AFEB-48A1-99C9-44CF631ABC7F}" destId="{6C79ECD6-8795-457F-A78F-C17426197CD9}" srcOrd="1" destOrd="0" presId="urn:microsoft.com/office/officeart/2005/8/layout/cycle8"/>
    <dgm:cxn modelId="{08AFD5C1-AB6D-42D6-B9C2-B4425E5E0798}" type="presOf" srcId="{D1A25EB6-3D00-48C3-8860-53F9333641DC}" destId="{B98D12C5-E2E2-4A9B-B171-D93FFF99F565}" srcOrd="1" destOrd="0" presId="urn:microsoft.com/office/officeart/2005/8/layout/cycle8"/>
    <dgm:cxn modelId="{DCED2E95-E84A-4A26-813C-B93CE53F154D}" type="presOf" srcId="{A7293ED8-ABF0-4B1F-A570-4E9E1CD6A0FC}" destId="{C6B42A5D-666F-4E62-AD83-FBE0D100328D}" srcOrd="0" destOrd="0" presId="urn:microsoft.com/office/officeart/2005/8/layout/cycle8"/>
    <dgm:cxn modelId="{5FC5BFED-9AA4-461E-9C63-E1ECD41E9208}" type="presParOf" srcId="{C6B42A5D-666F-4E62-AD83-FBE0D100328D}" destId="{A15DC500-CD14-4F10-B1DC-0F54F7F94CDF}" srcOrd="0" destOrd="0" presId="urn:microsoft.com/office/officeart/2005/8/layout/cycle8"/>
    <dgm:cxn modelId="{2AA0B74A-3ADC-4109-A3E3-DC9FE166597E}" type="presParOf" srcId="{C6B42A5D-666F-4E62-AD83-FBE0D100328D}" destId="{7A35653A-B1BF-47D6-8A05-5105896F79C6}" srcOrd="1" destOrd="0" presId="urn:microsoft.com/office/officeart/2005/8/layout/cycle8"/>
    <dgm:cxn modelId="{1B5E2641-5396-483E-ACA8-BCC72CF9D63F}" type="presParOf" srcId="{C6B42A5D-666F-4E62-AD83-FBE0D100328D}" destId="{8070EC0D-C35D-40CE-8075-E5D3249F0DF1}" srcOrd="2" destOrd="0" presId="urn:microsoft.com/office/officeart/2005/8/layout/cycle8"/>
    <dgm:cxn modelId="{AAA6748E-5D03-408E-9050-161FE5D6DBE0}" type="presParOf" srcId="{C6B42A5D-666F-4E62-AD83-FBE0D100328D}" destId="{6C79ECD6-8795-457F-A78F-C17426197CD9}" srcOrd="3" destOrd="0" presId="urn:microsoft.com/office/officeart/2005/8/layout/cycle8"/>
    <dgm:cxn modelId="{1F5E76EF-3C45-4C4A-9D1D-85D6E67D76C2}" type="presParOf" srcId="{C6B42A5D-666F-4E62-AD83-FBE0D100328D}" destId="{54975D47-2EEB-45F5-8B69-C87ED5757106}" srcOrd="4" destOrd="0" presId="urn:microsoft.com/office/officeart/2005/8/layout/cycle8"/>
    <dgm:cxn modelId="{787697A2-78CC-4497-8EFE-19AE22EA28C3}" type="presParOf" srcId="{C6B42A5D-666F-4E62-AD83-FBE0D100328D}" destId="{637CA4C5-69DD-4D36-BD85-47D4BE761D53}" srcOrd="5" destOrd="0" presId="urn:microsoft.com/office/officeart/2005/8/layout/cycle8"/>
    <dgm:cxn modelId="{71A207D8-9856-4A75-B242-EE4811D571DA}" type="presParOf" srcId="{C6B42A5D-666F-4E62-AD83-FBE0D100328D}" destId="{4C7B8DB3-CDD1-40DC-8854-D93A5BB46573}" srcOrd="6" destOrd="0" presId="urn:microsoft.com/office/officeart/2005/8/layout/cycle8"/>
    <dgm:cxn modelId="{74F53478-B3B5-41C2-85AE-71EDA4D412FE}" type="presParOf" srcId="{C6B42A5D-666F-4E62-AD83-FBE0D100328D}" destId="{8AA29808-F8C3-44F8-B498-8553DF49C0B3}" srcOrd="7" destOrd="0" presId="urn:microsoft.com/office/officeart/2005/8/layout/cycle8"/>
    <dgm:cxn modelId="{93B4491F-39B2-43F0-8874-D31AAB1611AD}" type="presParOf" srcId="{C6B42A5D-666F-4E62-AD83-FBE0D100328D}" destId="{E17D74B9-220A-40BB-BF6F-B7333BD503FC}" srcOrd="8" destOrd="0" presId="urn:microsoft.com/office/officeart/2005/8/layout/cycle8"/>
    <dgm:cxn modelId="{3482FB09-4216-4EB6-A8F6-B17F18826ABF}" type="presParOf" srcId="{C6B42A5D-666F-4E62-AD83-FBE0D100328D}" destId="{10673CC5-0ADD-45AF-8831-EAE54FD5F344}" srcOrd="9" destOrd="0" presId="urn:microsoft.com/office/officeart/2005/8/layout/cycle8"/>
    <dgm:cxn modelId="{B2FF4E38-86A5-4769-B5FB-1DEC8E62D5AD}" type="presParOf" srcId="{C6B42A5D-666F-4E62-AD83-FBE0D100328D}" destId="{823C5DB7-7C88-4F6B-9D40-51194DD17867}" srcOrd="10" destOrd="0" presId="urn:microsoft.com/office/officeart/2005/8/layout/cycle8"/>
    <dgm:cxn modelId="{C37833FF-B124-433F-8679-3CF799AAC5E0}" type="presParOf" srcId="{C6B42A5D-666F-4E62-AD83-FBE0D100328D}" destId="{B98D12C5-E2E2-4A9B-B171-D93FFF99F565}" srcOrd="11" destOrd="0" presId="urn:microsoft.com/office/officeart/2005/8/layout/cycle8"/>
    <dgm:cxn modelId="{A00CBF7B-F851-45FA-86A4-A11B7297ACA2}" type="presParOf" srcId="{C6B42A5D-666F-4E62-AD83-FBE0D100328D}" destId="{44A7136A-C8DD-4622-984A-3337DF3EB750}" srcOrd="12" destOrd="0" presId="urn:microsoft.com/office/officeart/2005/8/layout/cycle8"/>
    <dgm:cxn modelId="{AA298C21-EEF7-4A50-9264-2B7E5C60B5C0}" type="presParOf" srcId="{C6B42A5D-666F-4E62-AD83-FBE0D100328D}" destId="{7F279B3E-7635-44FA-A1C0-69F1F5968C9C}" srcOrd="13" destOrd="0" presId="urn:microsoft.com/office/officeart/2005/8/layout/cycle8"/>
    <dgm:cxn modelId="{5E452758-287E-4551-A27D-4E956DF452AC}" type="presParOf" srcId="{C6B42A5D-666F-4E62-AD83-FBE0D100328D}" destId="{27CA84D3-BB8E-43D3-958C-10EDF1E387B3}"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89DBFB-9DCB-467D-BCD9-2993396C855C}" type="doc">
      <dgm:prSet loTypeId="urn:microsoft.com/office/officeart/2005/8/layout/lProcess2" loCatId="list" qsTypeId="urn:microsoft.com/office/officeart/2005/8/quickstyle/simple5" qsCatId="simple" csTypeId="urn:microsoft.com/office/officeart/2005/8/colors/colorful1#4" csCatId="colorful" phldr="1"/>
      <dgm:spPr/>
      <dgm:t>
        <a:bodyPr/>
        <a:lstStyle/>
        <a:p>
          <a:endParaRPr lang="zh-TW" altLang="en-US"/>
        </a:p>
      </dgm:t>
    </dgm:pt>
    <dgm:pt modelId="{6A95F162-8250-4A85-B2C8-D5DDA3211242}">
      <dgm:prSet phldrT="[文字]" custT="1"/>
      <dgm:spPr/>
      <dgm:t>
        <a:bodyPr/>
        <a:lstStyle/>
        <a:p>
          <a:r>
            <a:rPr lang="zh-TW" altLang="en-US" sz="2400" dirty="0"/>
            <a:t>應留存交易記錄</a:t>
          </a:r>
        </a:p>
      </dgm:t>
    </dgm:pt>
    <dgm:pt modelId="{1BE1F362-1A31-4057-B99E-0A5D4585CFEA}" type="parTrans" cxnId="{C760E987-6563-45B8-B4B8-CBFCDD3E2D47}">
      <dgm:prSet/>
      <dgm:spPr/>
      <dgm:t>
        <a:bodyPr/>
        <a:lstStyle/>
        <a:p>
          <a:endParaRPr lang="zh-TW" altLang="en-US"/>
        </a:p>
      </dgm:t>
    </dgm:pt>
    <dgm:pt modelId="{12757A74-ED20-4A65-BE59-6AAFF23F60B1}" type="sibTrans" cxnId="{C760E987-6563-45B8-B4B8-CBFCDD3E2D47}">
      <dgm:prSet/>
      <dgm:spPr/>
      <dgm:t>
        <a:bodyPr/>
        <a:lstStyle/>
        <a:p>
          <a:endParaRPr lang="zh-TW" altLang="en-US"/>
        </a:p>
      </dgm:t>
    </dgm:pt>
    <dgm:pt modelId="{4FD79795-E92F-4864-85E9-53C69C5E3695}">
      <dgm:prSet phldrT="[文字]" custT="1"/>
      <dgm:spPr/>
      <dgm:t>
        <a:bodyPr/>
        <a:lstStyle/>
        <a:p>
          <a:r>
            <a:rPr lang="zh-TW" altLang="en-US" sz="2400" dirty="0"/>
            <a:t>免予留存者</a:t>
          </a:r>
        </a:p>
      </dgm:t>
    </dgm:pt>
    <dgm:pt modelId="{B5BFD0FB-49F5-4BCB-92CA-37E249D07ADE}" type="parTrans" cxnId="{2CA00F29-2290-42B3-A5FB-1688DAADC814}">
      <dgm:prSet/>
      <dgm:spPr/>
      <dgm:t>
        <a:bodyPr/>
        <a:lstStyle/>
        <a:p>
          <a:endParaRPr lang="zh-TW" altLang="en-US"/>
        </a:p>
      </dgm:t>
    </dgm:pt>
    <dgm:pt modelId="{D3EB3A1C-E521-4D79-8344-F3C3C8C32FDF}" type="sibTrans" cxnId="{2CA00F29-2290-42B3-A5FB-1688DAADC814}">
      <dgm:prSet/>
      <dgm:spPr/>
      <dgm:t>
        <a:bodyPr/>
        <a:lstStyle/>
        <a:p>
          <a:endParaRPr lang="zh-TW" altLang="en-US"/>
        </a:p>
      </dgm:t>
    </dgm:pt>
    <dgm:pt modelId="{AB5C8B0C-02E4-4DBF-B26C-8C0971971655}">
      <dgm:prSet phldrT="[文字]" custT="1"/>
      <dgm:spPr/>
      <dgm:t>
        <a:bodyPr/>
        <a:lstStyle/>
        <a:p>
          <a:r>
            <a:rPr lang="zh-TW" altLang="en-US" sz="1600" dirty="0">
              <a:latin typeface="+mn-ea"/>
              <a:ea typeface="+mn-ea"/>
            </a:rPr>
            <a:t>因不動產買賣個案交易程序、條件、接受客戶委託時機、方式有所不同，</a:t>
          </a:r>
          <a:r>
            <a:rPr lang="zh-TW" sz="1600" dirty="0"/>
            <a:t>未必有支付斡旋金、定金或使用要約書等情形，若個案確無該等交易紀錄之文件，則免予留存。</a:t>
          </a:r>
          <a:endParaRPr lang="zh-TW" altLang="en-US" sz="1600" dirty="0">
            <a:latin typeface="+mn-ea"/>
            <a:ea typeface="+mn-ea"/>
          </a:endParaRPr>
        </a:p>
      </dgm:t>
    </dgm:pt>
    <dgm:pt modelId="{A8DC60FC-419E-4C92-8F6F-65AC8739C8AE}" type="parTrans" cxnId="{43EB378F-506F-43D8-ADCE-A3ED9A3AC42D}">
      <dgm:prSet/>
      <dgm:spPr/>
      <dgm:t>
        <a:bodyPr/>
        <a:lstStyle/>
        <a:p>
          <a:endParaRPr lang="zh-TW" altLang="en-US"/>
        </a:p>
      </dgm:t>
    </dgm:pt>
    <dgm:pt modelId="{38028792-8948-44D4-9C85-C954803B91CF}" type="sibTrans" cxnId="{43EB378F-506F-43D8-ADCE-A3ED9A3AC42D}">
      <dgm:prSet/>
      <dgm:spPr/>
      <dgm:t>
        <a:bodyPr/>
        <a:lstStyle/>
        <a:p>
          <a:endParaRPr lang="zh-TW" altLang="en-US"/>
        </a:p>
      </dgm:t>
    </dgm:pt>
    <dgm:pt modelId="{991E8D6E-3090-4BB7-B9FC-7E31B2D31449}">
      <dgm:prSet phldrT="[文字]" custT="1"/>
      <dgm:spPr/>
      <dgm:t>
        <a:bodyPr/>
        <a:lstStyle/>
        <a:p>
          <a:r>
            <a:rPr lang="zh-TW" altLang="en-US" sz="2400" dirty="0"/>
            <a:t>保存期間</a:t>
          </a:r>
        </a:p>
      </dgm:t>
    </dgm:pt>
    <dgm:pt modelId="{A43A017E-21A4-4F18-9ABC-C7CBF924A1B6}" type="parTrans" cxnId="{D9BBF584-A731-4EC0-B109-80A2EC65F9F0}">
      <dgm:prSet/>
      <dgm:spPr/>
      <dgm:t>
        <a:bodyPr/>
        <a:lstStyle/>
        <a:p>
          <a:endParaRPr lang="zh-TW" altLang="en-US"/>
        </a:p>
      </dgm:t>
    </dgm:pt>
    <dgm:pt modelId="{9FB3F4D8-3ECF-4DED-8E4A-A467A985601E}" type="sibTrans" cxnId="{D9BBF584-A731-4EC0-B109-80A2EC65F9F0}">
      <dgm:prSet/>
      <dgm:spPr/>
      <dgm:t>
        <a:bodyPr/>
        <a:lstStyle/>
        <a:p>
          <a:endParaRPr lang="zh-TW" altLang="en-US"/>
        </a:p>
      </dgm:t>
    </dgm:pt>
    <dgm:pt modelId="{53035EC6-E555-4B47-9665-7F9F712F5AD6}">
      <dgm:prSet phldrT="[文字]" custT="1"/>
      <dgm:spPr/>
      <dgm:t>
        <a:bodyPr/>
        <a:lstStyle/>
        <a:p>
          <a:r>
            <a:rPr lang="zh-TW" sz="1600" dirty="0">
              <a:latin typeface="+mn-ea"/>
              <a:ea typeface="+mn-ea"/>
            </a:rPr>
            <a:t>交易紀錄得以專卷檔案或電子檔案方式留存，其保存期間自交易完成時起，至少</a:t>
          </a:r>
          <a:r>
            <a:rPr lang="en-US" sz="1600" dirty="0">
              <a:latin typeface="+mn-ea"/>
              <a:ea typeface="+mn-ea"/>
            </a:rPr>
            <a:t>5</a:t>
          </a:r>
          <a:r>
            <a:rPr lang="zh-TW" sz="1600" dirty="0">
              <a:latin typeface="+mn-ea"/>
              <a:ea typeface="+mn-ea"/>
            </a:rPr>
            <a:t>年。</a:t>
          </a:r>
          <a:endParaRPr lang="zh-TW" altLang="en-US" sz="1600" dirty="0">
            <a:latin typeface="+mn-ea"/>
            <a:ea typeface="+mn-ea"/>
          </a:endParaRPr>
        </a:p>
      </dgm:t>
    </dgm:pt>
    <dgm:pt modelId="{7CF6894F-C574-43B9-B0F8-1A34260B05BD}" type="parTrans" cxnId="{A5FA0D17-E0DC-4D2A-8D49-8EA41A64273A}">
      <dgm:prSet/>
      <dgm:spPr/>
      <dgm:t>
        <a:bodyPr/>
        <a:lstStyle/>
        <a:p>
          <a:endParaRPr lang="zh-TW" altLang="en-US"/>
        </a:p>
      </dgm:t>
    </dgm:pt>
    <dgm:pt modelId="{1640D3C9-83BA-484F-BB9E-591FC4BA37F5}" type="sibTrans" cxnId="{A5FA0D17-E0DC-4D2A-8D49-8EA41A64273A}">
      <dgm:prSet/>
      <dgm:spPr/>
      <dgm:t>
        <a:bodyPr/>
        <a:lstStyle/>
        <a:p>
          <a:endParaRPr lang="zh-TW" altLang="en-US"/>
        </a:p>
      </dgm:t>
    </dgm:pt>
    <dgm:pt modelId="{86CF8502-28FD-4190-ADE6-1BBAEF817F02}">
      <dgm:prSet phldrT="[文字]" custT="1"/>
      <dgm:spPr/>
      <dgm:t>
        <a:bodyPr/>
        <a:lstStyle/>
        <a:p>
          <a:r>
            <a:rPr lang="zh-TW" altLang="en-US" sz="1600" dirty="0">
              <a:latin typeface="+mn-ea"/>
              <a:ea typeface="+mn-ea"/>
            </a:rPr>
            <a:t>但其他法律有規定較長保存期間者，從其規定。</a:t>
          </a:r>
        </a:p>
      </dgm:t>
    </dgm:pt>
    <dgm:pt modelId="{D688EC1E-8D2B-4C0F-B672-8E07DBE78154}" type="parTrans" cxnId="{A6282243-4959-454F-90A5-6B562AF2F1E4}">
      <dgm:prSet/>
      <dgm:spPr/>
      <dgm:t>
        <a:bodyPr/>
        <a:lstStyle/>
        <a:p>
          <a:endParaRPr lang="zh-TW" altLang="en-US"/>
        </a:p>
      </dgm:t>
    </dgm:pt>
    <dgm:pt modelId="{C0566A60-81B3-4527-B24A-92D5161BAB1A}" type="sibTrans" cxnId="{A6282243-4959-454F-90A5-6B562AF2F1E4}">
      <dgm:prSet/>
      <dgm:spPr/>
      <dgm:t>
        <a:bodyPr/>
        <a:lstStyle/>
        <a:p>
          <a:endParaRPr lang="zh-TW" altLang="en-US"/>
        </a:p>
      </dgm:t>
    </dgm:pt>
    <dgm:pt modelId="{D4B46810-6395-4126-B07E-4A3BE0DB48C2}">
      <dgm:prSet custT="1"/>
      <dgm:spPr/>
      <dgm:t>
        <a:bodyPr/>
        <a:lstStyle/>
        <a:p>
          <a:r>
            <a:rPr lang="zh-TW" altLang="en-US" sz="1400" dirty="0">
              <a:latin typeface="+mn-ea"/>
              <a:ea typeface="+mn-ea"/>
            </a:rPr>
            <a:t>要約書</a:t>
          </a:r>
        </a:p>
      </dgm:t>
    </dgm:pt>
    <dgm:pt modelId="{5946614E-2A15-4FC8-A267-27285B535344}" type="parTrans" cxnId="{A0372D2A-1F59-4DDA-8B1E-822EAA6AA6E8}">
      <dgm:prSet/>
      <dgm:spPr/>
      <dgm:t>
        <a:bodyPr/>
        <a:lstStyle/>
        <a:p>
          <a:endParaRPr lang="zh-TW" altLang="en-US"/>
        </a:p>
      </dgm:t>
    </dgm:pt>
    <dgm:pt modelId="{B4F4DADF-AFFF-4A74-BCF9-7E4902E89671}" type="sibTrans" cxnId="{A0372D2A-1F59-4DDA-8B1E-822EAA6AA6E8}">
      <dgm:prSet/>
      <dgm:spPr/>
      <dgm:t>
        <a:bodyPr/>
        <a:lstStyle/>
        <a:p>
          <a:endParaRPr lang="zh-TW" altLang="en-US"/>
        </a:p>
      </dgm:t>
    </dgm:pt>
    <dgm:pt modelId="{B7F5B40A-5AA9-480C-B18D-30DA7C51682E}">
      <dgm:prSet custT="1"/>
      <dgm:spPr/>
      <dgm:t>
        <a:bodyPr/>
        <a:lstStyle/>
        <a:p>
          <a:r>
            <a:rPr lang="zh-TW" altLang="en-US" sz="1400" dirty="0">
              <a:latin typeface="+mn-ea"/>
              <a:ea typeface="+mn-ea"/>
            </a:rPr>
            <a:t>斡旋金、定金及價款收支證明文件</a:t>
          </a:r>
        </a:p>
      </dgm:t>
    </dgm:pt>
    <dgm:pt modelId="{650F5361-85D3-48A4-8F52-E6D9AD43DCFA}" type="parTrans" cxnId="{6861B1AE-3731-4786-9A10-A0DACE00A309}">
      <dgm:prSet/>
      <dgm:spPr/>
      <dgm:t>
        <a:bodyPr/>
        <a:lstStyle/>
        <a:p>
          <a:endParaRPr lang="zh-TW" altLang="en-US"/>
        </a:p>
      </dgm:t>
    </dgm:pt>
    <dgm:pt modelId="{8158E791-4466-4349-B0E9-7472E7DF08A3}" type="sibTrans" cxnId="{6861B1AE-3731-4786-9A10-A0DACE00A309}">
      <dgm:prSet/>
      <dgm:spPr/>
      <dgm:t>
        <a:bodyPr/>
        <a:lstStyle/>
        <a:p>
          <a:endParaRPr lang="zh-TW" altLang="en-US"/>
        </a:p>
      </dgm:t>
    </dgm:pt>
    <dgm:pt modelId="{4BB43B1A-CF71-42C1-B4FD-AEA218698488}">
      <dgm:prSet custT="1"/>
      <dgm:spPr/>
      <dgm:t>
        <a:bodyPr/>
        <a:lstStyle/>
        <a:p>
          <a:r>
            <a:rPr lang="zh-TW" altLang="en-US" sz="1400" dirty="0">
              <a:latin typeface="+mn-ea"/>
              <a:ea typeface="+mn-ea"/>
            </a:rPr>
            <a:t>交易帳戶號碼</a:t>
          </a:r>
        </a:p>
      </dgm:t>
    </dgm:pt>
    <dgm:pt modelId="{C748F21B-7A3C-44FD-9B99-3FE8A29F910C}" type="parTrans" cxnId="{14E28551-8A3F-47DA-BE53-838112AB0933}">
      <dgm:prSet/>
      <dgm:spPr/>
      <dgm:t>
        <a:bodyPr/>
        <a:lstStyle/>
        <a:p>
          <a:endParaRPr lang="zh-TW" altLang="en-US"/>
        </a:p>
      </dgm:t>
    </dgm:pt>
    <dgm:pt modelId="{5B7838A0-829E-4E32-BAA7-EB04B037CBEB}" type="sibTrans" cxnId="{14E28551-8A3F-47DA-BE53-838112AB0933}">
      <dgm:prSet/>
      <dgm:spPr/>
      <dgm:t>
        <a:bodyPr/>
        <a:lstStyle/>
        <a:p>
          <a:endParaRPr lang="zh-TW" altLang="en-US"/>
        </a:p>
      </dgm:t>
    </dgm:pt>
    <dgm:pt modelId="{325CD013-F2A0-4B60-9A70-66BDA2A7CE75}">
      <dgm:prSet custT="1"/>
      <dgm:spPr/>
      <dgm:t>
        <a:bodyPr/>
        <a:lstStyle/>
        <a:p>
          <a:r>
            <a:rPr lang="zh-TW" altLang="en-US" sz="1400" dirty="0">
              <a:latin typeface="+mn-ea"/>
              <a:ea typeface="+mn-ea"/>
            </a:rPr>
            <a:t>受託事項往來文件</a:t>
          </a:r>
          <a:endParaRPr lang="zh-TW" altLang="en-US" sz="1600" dirty="0">
            <a:latin typeface="+mn-ea"/>
            <a:ea typeface="+mn-ea"/>
          </a:endParaRPr>
        </a:p>
      </dgm:t>
    </dgm:pt>
    <dgm:pt modelId="{F5CFC204-C1E2-4909-9BD6-A513D3745BA8}" type="parTrans" cxnId="{BDBE2F08-0F39-4C59-B47B-7D344AB07B92}">
      <dgm:prSet/>
      <dgm:spPr/>
      <dgm:t>
        <a:bodyPr/>
        <a:lstStyle/>
        <a:p>
          <a:endParaRPr lang="zh-TW" altLang="en-US"/>
        </a:p>
      </dgm:t>
    </dgm:pt>
    <dgm:pt modelId="{0FA7A5E6-6750-4189-9CC9-7E81CCA51E83}" type="sibTrans" cxnId="{BDBE2F08-0F39-4C59-B47B-7D344AB07B92}">
      <dgm:prSet/>
      <dgm:spPr/>
      <dgm:t>
        <a:bodyPr/>
        <a:lstStyle/>
        <a:p>
          <a:endParaRPr lang="zh-TW" altLang="en-US"/>
        </a:p>
      </dgm:t>
    </dgm:pt>
    <dgm:pt modelId="{F59D240F-AEAA-4B10-8A6A-949C6F16C438}">
      <dgm:prSet phldrT="[文字]" custT="1"/>
      <dgm:spPr/>
      <dgm:t>
        <a:bodyPr/>
        <a:lstStyle/>
        <a:p>
          <a:r>
            <a:rPr lang="zh-TW" sz="1400" dirty="0">
              <a:latin typeface="+mn-ea"/>
              <a:ea typeface="+mn-ea"/>
            </a:rPr>
            <a:t>不動產買賣契約書</a:t>
          </a:r>
          <a:endParaRPr lang="zh-TW" altLang="en-US" sz="1400" dirty="0">
            <a:latin typeface="+mn-ea"/>
            <a:ea typeface="+mn-ea"/>
          </a:endParaRPr>
        </a:p>
      </dgm:t>
    </dgm:pt>
    <dgm:pt modelId="{D3D15429-26DB-4CEA-8E9B-9E4F59E46FBE}" type="parTrans" cxnId="{00BC52BF-215C-4057-922E-8AAE5255804E}">
      <dgm:prSet/>
      <dgm:spPr/>
      <dgm:t>
        <a:bodyPr/>
        <a:lstStyle/>
        <a:p>
          <a:endParaRPr lang="zh-TW" altLang="en-US"/>
        </a:p>
      </dgm:t>
    </dgm:pt>
    <dgm:pt modelId="{BB8FC949-EB6E-482D-A2FC-AAFCDA54CBCC}" type="sibTrans" cxnId="{00BC52BF-215C-4057-922E-8AAE5255804E}">
      <dgm:prSet/>
      <dgm:spPr/>
      <dgm:t>
        <a:bodyPr/>
        <a:lstStyle/>
        <a:p>
          <a:endParaRPr lang="zh-TW" altLang="en-US"/>
        </a:p>
      </dgm:t>
    </dgm:pt>
    <dgm:pt modelId="{7A6DD3EA-1DE1-477E-80C4-25EF115C84F7}">
      <dgm:prSet phldrT="[文字]" custT="1"/>
      <dgm:spPr/>
      <dgm:t>
        <a:bodyPr/>
        <a:lstStyle/>
        <a:p>
          <a:r>
            <a:rPr lang="zh-TW" sz="1400" dirty="0">
              <a:latin typeface="+mn-ea"/>
              <a:ea typeface="+mn-ea"/>
            </a:rPr>
            <a:t>不動產委託銷售契約書</a:t>
          </a:r>
          <a:endParaRPr lang="zh-TW" altLang="en-US" sz="1400" dirty="0">
            <a:latin typeface="+mn-ea"/>
            <a:ea typeface="+mn-ea"/>
          </a:endParaRPr>
        </a:p>
      </dgm:t>
    </dgm:pt>
    <dgm:pt modelId="{319346EF-689E-4F37-87F3-9813496ACE8C}" type="parTrans" cxnId="{DB5D64EC-B656-463D-AE4F-E92BC32425B9}">
      <dgm:prSet/>
      <dgm:spPr/>
      <dgm:t>
        <a:bodyPr/>
        <a:lstStyle/>
        <a:p>
          <a:endParaRPr lang="zh-TW" altLang="en-US"/>
        </a:p>
      </dgm:t>
    </dgm:pt>
    <dgm:pt modelId="{7D793567-7FDE-4E4F-9B71-30F865BE534F}" type="sibTrans" cxnId="{DB5D64EC-B656-463D-AE4F-E92BC32425B9}">
      <dgm:prSet/>
      <dgm:spPr/>
      <dgm:t>
        <a:bodyPr/>
        <a:lstStyle/>
        <a:p>
          <a:endParaRPr lang="zh-TW" altLang="en-US"/>
        </a:p>
      </dgm:t>
    </dgm:pt>
    <dgm:pt modelId="{3ACA0AED-F2BA-4AE3-9FD5-061073C81E3D}" type="pres">
      <dgm:prSet presAssocID="{1389DBFB-9DCB-467D-BCD9-2993396C855C}" presName="theList" presStyleCnt="0">
        <dgm:presLayoutVars>
          <dgm:dir/>
          <dgm:animLvl val="lvl"/>
          <dgm:resizeHandles val="exact"/>
        </dgm:presLayoutVars>
      </dgm:prSet>
      <dgm:spPr/>
      <dgm:t>
        <a:bodyPr/>
        <a:lstStyle/>
        <a:p>
          <a:endParaRPr lang="zh-TW" altLang="en-US"/>
        </a:p>
      </dgm:t>
    </dgm:pt>
    <dgm:pt modelId="{675D5D32-4C21-4109-9E31-39FCD7DEECD8}" type="pres">
      <dgm:prSet presAssocID="{6A95F162-8250-4A85-B2C8-D5DDA3211242}" presName="compNode" presStyleCnt="0"/>
      <dgm:spPr/>
    </dgm:pt>
    <dgm:pt modelId="{39510C76-D972-4ECF-AA38-FEDB55D15FFF}" type="pres">
      <dgm:prSet presAssocID="{6A95F162-8250-4A85-B2C8-D5DDA3211242}" presName="aNode" presStyleLbl="bgShp" presStyleIdx="0" presStyleCnt="3" custScaleY="86418"/>
      <dgm:spPr/>
      <dgm:t>
        <a:bodyPr/>
        <a:lstStyle/>
        <a:p>
          <a:endParaRPr lang="zh-TW" altLang="en-US"/>
        </a:p>
      </dgm:t>
    </dgm:pt>
    <dgm:pt modelId="{41BE16E1-FACB-4B9E-B116-F7B4EABB66A0}" type="pres">
      <dgm:prSet presAssocID="{6A95F162-8250-4A85-B2C8-D5DDA3211242}" presName="textNode" presStyleLbl="bgShp" presStyleIdx="0" presStyleCnt="3"/>
      <dgm:spPr/>
      <dgm:t>
        <a:bodyPr/>
        <a:lstStyle/>
        <a:p>
          <a:endParaRPr lang="zh-TW" altLang="en-US"/>
        </a:p>
      </dgm:t>
    </dgm:pt>
    <dgm:pt modelId="{A5D5A77F-6FBE-4D66-875F-0E7703B798FA}" type="pres">
      <dgm:prSet presAssocID="{6A95F162-8250-4A85-B2C8-D5DDA3211242}" presName="compChildNode" presStyleCnt="0"/>
      <dgm:spPr/>
    </dgm:pt>
    <dgm:pt modelId="{06CE28FE-2492-4317-968B-982810E900CF}" type="pres">
      <dgm:prSet presAssocID="{6A95F162-8250-4A85-B2C8-D5DDA3211242}" presName="theInnerList" presStyleCnt="0"/>
      <dgm:spPr/>
    </dgm:pt>
    <dgm:pt modelId="{4D7A4D8B-0C56-49C9-AB31-172A0E917330}" type="pres">
      <dgm:prSet presAssocID="{7A6DD3EA-1DE1-477E-80C4-25EF115C84F7}" presName="childNode" presStyleLbl="node1" presStyleIdx="0" presStyleCnt="9" custScaleX="104028" custLinFactY="-34456" custLinFactNeighborY="-100000">
        <dgm:presLayoutVars>
          <dgm:bulletEnabled val="1"/>
        </dgm:presLayoutVars>
      </dgm:prSet>
      <dgm:spPr/>
      <dgm:t>
        <a:bodyPr/>
        <a:lstStyle/>
        <a:p>
          <a:endParaRPr lang="zh-TW" altLang="en-US"/>
        </a:p>
      </dgm:t>
    </dgm:pt>
    <dgm:pt modelId="{0B02ECF0-B733-4641-8DCB-1E604C0F6C0F}" type="pres">
      <dgm:prSet presAssocID="{7A6DD3EA-1DE1-477E-80C4-25EF115C84F7}" presName="aSpace2" presStyleCnt="0"/>
      <dgm:spPr/>
    </dgm:pt>
    <dgm:pt modelId="{6F6CE978-1B58-406C-ADA5-A7355F8B808F}" type="pres">
      <dgm:prSet presAssocID="{F59D240F-AEAA-4B10-8A6A-949C6F16C438}" presName="childNode" presStyleLbl="node1" presStyleIdx="1" presStyleCnt="9" custScaleX="104028" custLinFactY="-34456" custLinFactNeighborY="-100000">
        <dgm:presLayoutVars>
          <dgm:bulletEnabled val="1"/>
        </dgm:presLayoutVars>
      </dgm:prSet>
      <dgm:spPr/>
      <dgm:t>
        <a:bodyPr/>
        <a:lstStyle/>
        <a:p>
          <a:endParaRPr lang="zh-TW" altLang="en-US"/>
        </a:p>
      </dgm:t>
    </dgm:pt>
    <dgm:pt modelId="{4854026D-EC07-45D6-8964-0EFAAD2D5B21}" type="pres">
      <dgm:prSet presAssocID="{F59D240F-AEAA-4B10-8A6A-949C6F16C438}" presName="aSpace2" presStyleCnt="0"/>
      <dgm:spPr/>
    </dgm:pt>
    <dgm:pt modelId="{070A13EE-FDF7-498B-84E0-D0407C916A45}" type="pres">
      <dgm:prSet presAssocID="{D4B46810-6395-4126-B07E-4A3BE0DB48C2}" presName="childNode" presStyleLbl="node1" presStyleIdx="2" presStyleCnt="9" custScaleX="104028" custLinFactY="-34456" custLinFactNeighborY="-100000">
        <dgm:presLayoutVars>
          <dgm:bulletEnabled val="1"/>
        </dgm:presLayoutVars>
      </dgm:prSet>
      <dgm:spPr/>
      <dgm:t>
        <a:bodyPr/>
        <a:lstStyle/>
        <a:p>
          <a:endParaRPr lang="zh-TW" altLang="en-US"/>
        </a:p>
      </dgm:t>
    </dgm:pt>
    <dgm:pt modelId="{B85B091F-8854-484C-ADFE-99FE0814A525}" type="pres">
      <dgm:prSet presAssocID="{D4B46810-6395-4126-B07E-4A3BE0DB48C2}" presName="aSpace2" presStyleCnt="0"/>
      <dgm:spPr/>
    </dgm:pt>
    <dgm:pt modelId="{42BE72C5-B62F-4270-8D44-06E9BC31C346}" type="pres">
      <dgm:prSet presAssocID="{B7F5B40A-5AA9-480C-B18D-30DA7C51682E}" presName="childNode" presStyleLbl="node1" presStyleIdx="3" presStyleCnt="9" custScaleX="104028" custLinFactY="-34456" custLinFactNeighborY="-100000">
        <dgm:presLayoutVars>
          <dgm:bulletEnabled val="1"/>
        </dgm:presLayoutVars>
      </dgm:prSet>
      <dgm:spPr/>
      <dgm:t>
        <a:bodyPr/>
        <a:lstStyle/>
        <a:p>
          <a:endParaRPr lang="zh-TW" altLang="en-US"/>
        </a:p>
      </dgm:t>
    </dgm:pt>
    <dgm:pt modelId="{EBDEC1AE-EE7A-45FD-8384-D3389D34B46E}" type="pres">
      <dgm:prSet presAssocID="{B7F5B40A-5AA9-480C-B18D-30DA7C51682E}" presName="aSpace2" presStyleCnt="0"/>
      <dgm:spPr/>
    </dgm:pt>
    <dgm:pt modelId="{6085D2A1-4763-42CE-AA75-337BA1F3F9B8}" type="pres">
      <dgm:prSet presAssocID="{4BB43B1A-CF71-42C1-B4FD-AEA218698488}" presName="childNode" presStyleLbl="node1" presStyleIdx="4" presStyleCnt="9" custScaleX="104028" custLinFactY="-34456" custLinFactNeighborY="-100000">
        <dgm:presLayoutVars>
          <dgm:bulletEnabled val="1"/>
        </dgm:presLayoutVars>
      </dgm:prSet>
      <dgm:spPr/>
      <dgm:t>
        <a:bodyPr/>
        <a:lstStyle/>
        <a:p>
          <a:endParaRPr lang="zh-TW" altLang="en-US"/>
        </a:p>
      </dgm:t>
    </dgm:pt>
    <dgm:pt modelId="{2514507E-3D3C-4E97-A91F-825089D12C2C}" type="pres">
      <dgm:prSet presAssocID="{4BB43B1A-CF71-42C1-B4FD-AEA218698488}" presName="aSpace2" presStyleCnt="0"/>
      <dgm:spPr/>
    </dgm:pt>
    <dgm:pt modelId="{2F182CF2-00F8-46F8-AE3C-7FDF52D9F7D8}" type="pres">
      <dgm:prSet presAssocID="{325CD013-F2A0-4B60-9A70-66BDA2A7CE75}" presName="childNode" presStyleLbl="node1" presStyleIdx="5" presStyleCnt="9" custScaleX="104028" custLinFactY="-34456" custLinFactNeighborY="-100000">
        <dgm:presLayoutVars>
          <dgm:bulletEnabled val="1"/>
        </dgm:presLayoutVars>
      </dgm:prSet>
      <dgm:spPr/>
      <dgm:t>
        <a:bodyPr/>
        <a:lstStyle/>
        <a:p>
          <a:endParaRPr lang="zh-TW" altLang="en-US"/>
        </a:p>
      </dgm:t>
    </dgm:pt>
    <dgm:pt modelId="{6BDBF9B7-7713-4716-A2EA-35A490BDE147}" type="pres">
      <dgm:prSet presAssocID="{6A95F162-8250-4A85-B2C8-D5DDA3211242}" presName="aSpace" presStyleCnt="0"/>
      <dgm:spPr/>
    </dgm:pt>
    <dgm:pt modelId="{15997B0E-F58E-4677-A291-68E211854810}" type="pres">
      <dgm:prSet presAssocID="{4FD79795-E92F-4864-85E9-53C69C5E3695}" presName="compNode" presStyleCnt="0"/>
      <dgm:spPr/>
    </dgm:pt>
    <dgm:pt modelId="{7E1D315B-BC92-43D2-90F7-D9125FBED970}" type="pres">
      <dgm:prSet presAssocID="{4FD79795-E92F-4864-85E9-53C69C5E3695}" presName="aNode" presStyleLbl="bgShp" presStyleIdx="1" presStyleCnt="3" custScaleY="86418"/>
      <dgm:spPr/>
      <dgm:t>
        <a:bodyPr/>
        <a:lstStyle/>
        <a:p>
          <a:endParaRPr lang="zh-TW" altLang="en-US"/>
        </a:p>
      </dgm:t>
    </dgm:pt>
    <dgm:pt modelId="{C5E1876B-DF54-4594-BB77-3F0390C046DD}" type="pres">
      <dgm:prSet presAssocID="{4FD79795-E92F-4864-85E9-53C69C5E3695}" presName="textNode" presStyleLbl="bgShp" presStyleIdx="1" presStyleCnt="3"/>
      <dgm:spPr/>
      <dgm:t>
        <a:bodyPr/>
        <a:lstStyle/>
        <a:p>
          <a:endParaRPr lang="zh-TW" altLang="en-US"/>
        </a:p>
      </dgm:t>
    </dgm:pt>
    <dgm:pt modelId="{A9D657C9-C484-4F6A-B37E-7CDDBCA965EB}" type="pres">
      <dgm:prSet presAssocID="{4FD79795-E92F-4864-85E9-53C69C5E3695}" presName="compChildNode" presStyleCnt="0"/>
      <dgm:spPr/>
    </dgm:pt>
    <dgm:pt modelId="{D956F78A-6C6B-4DB3-9523-680DDD3D559E}" type="pres">
      <dgm:prSet presAssocID="{4FD79795-E92F-4864-85E9-53C69C5E3695}" presName="theInnerList" presStyleCnt="0"/>
      <dgm:spPr/>
    </dgm:pt>
    <dgm:pt modelId="{6149FB7E-E77B-41E5-9F64-15AADA47649C}" type="pres">
      <dgm:prSet presAssocID="{AB5C8B0C-02E4-4DBF-B26C-8C0971971655}" presName="childNode" presStyleLbl="node1" presStyleIdx="6" presStyleCnt="9" custScaleY="85823" custLinFactNeighborX="677" custLinFactNeighborY="-12941">
        <dgm:presLayoutVars>
          <dgm:bulletEnabled val="1"/>
        </dgm:presLayoutVars>
      </dgm:prSet>
      <dgm:spPr/>
      <dgm:t>
        <a:bodyPr/>
        <a:lstStyle/>
        <a:p>
          <a:endParaRPr lang="zh-TW" altLang="en-US"/>
        </a:p>
      </dgm:t>
    </dgm:pt>
    <dgm:pt modelId="{D7F56C41-F1D1-465E-9B14-6BD1ADF6FBA9}" type="pres">
      <dgm:prSet presAssocID="{4FD79795-E92F-4864-85E9-53C69C5E3695}" presName="aSpace" presStyleCnt="0"/>
      <dgm:spPr/>
    </dgm:pt>
    <dgm:pt modelId="{1DAA44A3-6AA7-4E68-B780-896BBC07467C}" type="pres">
      <dgm:prSet presAssocID="{991E8D6E-3090-4BB7-B9FC-7E31B2D31449}" presName="compNode" presStyleCnt="0"/>
      <dgm:spPr/>
    </dgm:pt>
    <dgm:pt modelId="{AA5486A2-4ECC-4BD1-AEEC-6405BEB2CADB}" type="pres">
      <dgm:prSet presAssocID="{991E8D6E-3090-4BB7-B9FC-7E31B2D31449}" presName="aNode" presStyleLbl="bgShp" presStyleIdx="2" presStyleCnt="3" custScaleY="86418"/>
      <dgm:spPr/>
      <dgm:t>
        <a:bodyPr/>
        <a:lstStyle/>
        <a:p>
          <a:endParaRPr lang="zh-TW" altLang="en-US"/>
        </a:p>
      </dgm:t>
    </dgm:pt>
    <dgm:pt modelId="{BE3B424F-A7AA-4F4A-A9C4-E3074921CE6F}" type="pres">
      <dgm:prSet presAssocID="{991E8D6E-3090-4BB7-B9FC-7E31B2D31449}" presName="textNode" presStyleLbl="bgShp" presStyleIdx="2" presStyleCnt="3"/>
      <dgm:spPr/>
      <dgm:t>
        <a:bodyPr/>
        <a:lstStyle/>
        <a:p>
          <a:endParaRPr lang="zh-TW" altLang="en-US"/>
        </a:p>
      </dgm:t>
    </dgm:pt>
    <dgm:pt modelId="{20579667-1130-4788-A938-F7B64F1E0C02}" type="pres">
      <dgm:prSet presAssocID="{991E8D6E-3090-4BB7-B9FC-7E31B2D31449}" presName="compChildNode" presStyleCnt="0"/>
      <dgm:spPr/>
    </dgm:pt>
    <dgm:pt modelId="{9C3FC2A5-4F49-486C-950C-73EDC3F921C6}" type="pres">
      <dgm:prSet presAssocID="{991E8D6E-3090-4BB7-B9FC-7E31B2D31449}" presName="theInnerList" presStyleCnt="0"/>
      <dgm:spPr/>
    </dgm:pt>
    <dgm:pt modelId="{78A4D1C8-261B-4096-852D-2C633073BEF9}" type="pres">
      <dgm:prSet presAssocID="{53035EC6-E555-4B47-9665-7F9F712F5AD6}" presName="childNode" presStyleLbl="node1" presStyleIdx="7" presStyleCnt="9" custScaleY="109391" custLinFactY="-367" custLinFactNeighborY="-100000">
        <dgm:presLayoutVars>
          <dgm:bulletEnabled val="1"/>
        </dgm:presLayoutVars>
      </dgm:prSet>
      <dgm:spPr/>
      <dgm:t>
        <a:bodyPr/>
        <a:lstStyle/>
        <a:p>
          <a:endParaRPr lang="zh-TW" altLang="en-US"/>
        </a:p>
      </dgm:t>
    </dgm:pt>
    <dgm:pt modelId="{1CDA2102-1152-452A-ABF6-121B728139DA}" type="pres">
      <dgm:prSet presAssocID="{53035EC6-E555-4B47-9665-7F9F712F5AD6}" presName="aSpace2" presStyleCnt="0"/>
      <dgm:spPr/>
    </dgm:pt>
    <dgm:pt modelId="{DFBDCA4C-DC9E-4908-B808-46B8025A0636}" type="pres">
      <dgm:prSet presAssocID="{86CF8502-28FD-4190-ADE6-1BBAEF817F02}" presName="childNode" presStyleLbl="node1" presStyleIdx="8" presStyleCnt="9" custScaleY="59337" custLinFactY="-5993" custLinFactNeighborX="404" custLinFactNeighborY="-100000">
        <dgm:presLayoutVars>
          <dgm:bulletEnabled val="1"/>
        </dgm:presLayoutVars>
      </dgm:prSet>
      <dgm:spPr/>
      <dgm:t>
        <a:bodyPr/>
        <a:lstStyle/>
        <a:p>
          <a:endParaRPr lang="zh-TW" altLang="en-US"/>
        </a:p>
      </dgm:t>
    </dgm:pt>
  </dgm:ptLst>
  <dgm:cxnLst>
    <dgm:cxn modelId="{43EB378F-506F-43D8-ADCE-A3ED9A3AC42D}" srcId="{4FD79795-E92F-4864-85E9-53C69C5E3695}" destId="{AB5C8B0C-02E4-4DBF-B26C-8C0971971655}" srcOrd="0" destOrd="0" parTransId="{A8DC60FC-419E-4C92-8F6F-65AC8739C8AE}" sibTransId="{38028792-8948-44D4-9C85-C954803B91CF}"/>
    <dgm:cxn modelId="{E812A8CA-93CD-46C2-9100-1D2CAC1AF061}" type="presOf" srcId="{7A6DD3EA-1DE1-477E-80C4-25EF115C84F7}" destId="{4D7A4D8B-0C56-49C9-AB31-172A0E917330}" srcOrd="0" destOrd="0" presId="urn:microsoft.com/office/officeart/2005/8/layout/lProcess2"/>
    <dgm:cxn modelId="{BDBE2F08-0F39-4C59-B47B-7D344AB07B92}" srcId="{6A95F162-8250-4A85-B2C8-D5DDA3211242}" destId="{325CD013-F2A0-4B60-9A70-66BDA2A7CE75}" srcOrd="5" destOrd="0" parTransId="{F5CFC204-C1E2-4909-9BD6-A513D3745BA8}" sibTransId="{0FA7A5E6-6750-4189-9CC9-7E81CCA51E83}"/>
    <dgm:cxn modelId="{C760E987-6563-45B8-B4B8-CBFCDD3E2D47}" srcId="{1389DBFB-9DCB-467D-BCD9-2993396C855C}" destId="{6A95F162-8250-4A85-B2C8-D5DDA3211242}" srcOrd="0" destOrd="0" parTransId="{1BE1F362-1A31-4057-B99E-0A5D4585CFEA}" sibTransId="{12757A74-ED20-4A65-BE59-6AAFF23F60B1}"/>
    <dgm:cxn modelId="{48B99588-890A-430A-9775-DE020E55A821}" type="presOf" srcId="{AB5C8B0C-02E4-4DBF-B26C-8C0971971655}" destId="{6149FB7E-E77B-41E5-9F64-15AADA47649C}" srcOrd="0" destOrd="0" presId="urn:microsoft.com/office/officeart/2005/8/layout/lProcess2"/>
    <dgm:cxn modelId="{14E28551-8A3F-47DA-BE53-838112AB0933}" srcId="{6A95F162-8250-4A85-B2C8-D5DDA3211242}" destId="{4BB43B1A-CF71-42C1-B4FD-AEA218698488}" srcOrd="4" destOrd="0" parTransId="{C748F21B-7A3C-44FD-9B99-3FE8A29F910C}" sibTransId="{5B7838A0-829E-4E32-BAA7-EB04B037CBEB}"/>
    <dgm:cxn modelId="{DB5D64EC-B656-463D-AE4F-E92BC32425B9}" srcId="{6A95F162-8250-4A85-B2C8-D5DDA3211242}" destId="{7A6DD3EA-1DE1-477E-80C4-25EF115C84F7}" srcOrd="0" destOrd="0" parTransId="{319346EF-689E-4F37-87F3-9813496ACE8C}" sibTransId="{7D793567-7FDE-4E4F-9B71-30F865BE534F}"/>
    <dgm:cxn modelId="{8CCCA108-628E-4FB9-AEB5-EBA53E9F98F2}" type="presOf" srcId="{4FD79795-E92F-4864-85E9-53C69C5E3695}" destId="{C5E1876B-DF54-4594-BB77-3F0390C046DD}" srcOrd="1" destOrd="0" presId="urn:microsoft.com/office/officeart/2005/8/layout/lProcess2"/>
    <dgm:cxn modelId="{00BC52BF-215C-4057-922E-8AAE5255804E}" srcId="{6A95F162-8250-4A85-B2C8-D5DDA3211242}" destId="{F59D240F-AEAA-4B10-8A6A-949C6F16C438}" srcOrd="1" destOrd="0" parTransId="{D3D15429-26DB-4CEA-8E9B-9E4F59E46FBE}" sibTransId="{BB8FC949-EB6E-482D-A2FC-AAFCDA54CBCC}"/>
    <dgm:cxn modelId="{68BB8E9F-B241-404B-81A4-95863E376C91}" type="presOf" srcId="{F59D240F-AEAA-4B10-8A6A-949C6F16C438}" destId="{6F6CE978-1B58-406C-ADA5-A7355F8B808F}" srcOrd="0" destOrd="0" presId="urn:microsoft.com/office/officeart/2005/8/layout/lProcess2"/>
    <dgm:cxn modelId="{C6B88F5B-F04C-4B32-90B4-6E1C78088460}" type="presOf" srcId="{991E8D6E-3090-4BB7-B9FC-7E31B2D31449}" destId="{AA5486A2-4ECC-4BD1-AEEC-6405BEB2CADB}" srcOrd="0" destOrd="0" presId="urn:microsoft.com/office/officeart/2005/8/layout/lProcess2"/>
    <dgm:cxn modelId="{908A772D-A96C-46A4-90F3-788A6B386CE3}" type="presOf" srcId="{D4B46810-6395-4126-B07E-4A3BE0DB48C2}" destId="{070A13EE-FDF7-498B-84E0-D0407C916A45}" srcOrd="0" destOrd="0" presId="urn:microsoft.com/office/officeart/2005/8/layout/lProcess2"/>
    <dgm:cxn modelId="{A0372D2A-1F59-4DDA-8B1E-822EAA6AA6E8}" srcId="{6A95F162-8250-4A85-B2C8-D5DDA3211242}" destId="{D4B46810-6395-4126-B07E-4A3BE0DB48C2}" srcOrd="2" destOrd="0" parTransId="{5946614E-2A15-4FC8-A267-27285B535344}" sibTransId="{B4F4DADF-AFFF-4A74-BCF9-7E4902E89671}"/>
    <dgm:cxn modelId="{7BA3CD4E-CCA2-4FD5-AFD0-FC90C103B3A5}" type="presOf" srcId="{53035EC6-E555-4B47-9665-7F9F712F5AD6}" destId="{78A4D1C8-261B-4096-852D-2C633073BEF9}" srcOrd="0" destOrd="0" presId="urn:microsoft.com/office/officeart/2005/8/layout/lProcess2"/>
    <dgm:cxn modelId="{624F121F-F716-4105-9CC2-F137F3B7D46A}" type="presOf" srcId="{86CF8502-28FD-4190-ADE6-1BBAEF817F02}" destId="{DFBDCA4C-DC9E-4908-B808-46B8025A0636}" srcOrd="0" destOrd="0" presId="urn:microsoft.com/office/officeart/2005/8/layout/lProcess2"/>
    <dgm:cxn modelId="{1CB04664-9A2A-43C4-BA30-A40A0B540521}" type="presOf" srcId="{1389DBFB-9DCB-467D-BCD9-2993396C855C}" destId="{3ACA0AED-F2BA-4AE3-9FD5-061073C81E3D}" srcOrd="0" destOrd="0" presId="urn:microsoft.com/office/officeart/2005/8/layout/lProcess2"/>
    <dgm:cxn modelId="{4A6A575F-D924-442E-B20D-137D43C33113}" type="presOf" srcId="{4FD79795-E92F-4864-85E9-53C69C5E3695}" destId="{7E1D315B-BC92-43D2-90F7-D9125FBED970}" srcOrd="0" destOrd="0" presId="urn:microsoft.com/office/officeart/2005/8/layout/lProcess2"/>
    <dgm:cxn modelId="{A6282243-4959-454F-90A5-6B562AF2F1E4}" srcId="{991E8D6E-3090-4BB7-B9FC-7E31B2D31449}" destId="{86CF8502-28FD-4190-ADE6-1BBAEF817F02}" srcOrd="1" destOrd="0" parTransId="{D688EC1E-8D2B-4C0F-B672-8E07DBE78154}" sibTransId="{C0566A60-81B3-4527-B24A-92D5161BAB1A}"/>
    <dgm:cxn modelId="{66A93084-167C-4344-B6D3-21FDBBCB4105}" type="presOf" srcId="{6A95F162-8250-4A85-B2C8-D5DDA3211242}" destId="{41BE16E1-FACB-4B9E-B116-F7B4EABB66A0}" srcOrd="1" destOrd="0" presId="urn:microsoft.com/office/officeart/2005/8/layout/lProcess2"/>
    <dgm:cxn modelId="{2CA00F29-2290-42B3-A5FB-1688DAADC814}" srcId="{1389DBFB-9DCB-467D-BCD9-2993396C855C}" destId="{4FD79795-E92F-4864-85E9-53C69C5E3695}" srcOrd="1" destOrd="0" parTransId="{B5BFD0FB-49F5-4BCB-92CA-37E249D07ADE}" sibTransId="{D3EB3A1C-E521-4D79-8344-F3C3C8C32FDF}"/>
    <dgm:cxn modelId="{B013D7AC-160D-4E0C-8F73-E801C089E592}" type="presOf" srcId="{B7F5B40A-5AA9-480C-B18D-30DA7C51682E}" destId="{42BE72C5-B62F-4270-8D44-06E9BC31C346}" srcOrd="0" destOrd="0" presId="urn:microsoft.com/office/officeart/2005/8/layout/lProcess2"/>
    <dgm:cxn modelId="{A5FA0D17-E0DC-4D2A-8D49-8EA41A64273A}" srcId="{991E8D6E-3090-4BB7-B9FC-7E31B2D31449}" destId="{53035EC6-E555-4B47-9665-7F9F712F5AD6}" srcOrd="0" destOrd="0" parTransId="{7CF6894F-C574-43B9-B0F8-1A34260B05BD}" sibTransId="{1640D3C9-83BA-484F-BB9E-591FC4BA37F5}"/>
    <dgm:cxn modelId="{0CE2DB18-A852-4B2A-8DAA-6BB65F60F00B}" type="presOf" srcId="{6A95F162-8250-4A85-B2C8-D5DDA3211242}" destId="{39510C76-D972-4ECF-AA38-FEDB55D15FFF}" srcOrd="0" destOrd="0" presId="urn:microsoft.com/office/officeart/2005/8/layout/lProcess2"/>
    <dgm:cxn modelId="{6861B1AE-3731-4786-9A10-A0DACE00A309}" srcId="{6A95F162-8250-4A85-B2C8-D5DDA3211242}" destId="{B7F5B40A-5AA9-480C-B18D-30DA7C51682E}" srcOrd="3" destOrd="0" parTransId="{650F5361-85D3-48A4-8F52-E6D9AD43DCFA}" sibTransId="{8158E791-4466-4349-B0E9-7472E7DF08A3}"/>
    <dgm:cxn modelId="{D9BBF584-A731-4EC0-B109-80A2EC65F9F0}" srcId="{1389DBFB-9DCB-467D-BCD9-2993396C855C}" destId="{991E8D6E-3090-4BB7-B9FC-7E31B2D31449}" srcOrd="2" destOrd="0" parTransId="{A43A017E-21A4-4F18-9ABC-C7CBF924A1B6}" sibTransId="{9FB3F4D8-3ECF-4DED-8E4A-A467A985601E}"/>
    <dgm:cxn modelId="{5877AA38-3E14-4703-BD3D-0B0AFD7AA0F0}" type="presOf" srcId="{4BB43B1A-CF71-42C1-B4FD-AEA218698488}" destId="{6085D2A1-4763-42CE-AA75-337BA1F3F9B8}" srcOrd="0" destOrd="0" presId="urn:microsoft.com/office/officeart/2005/8/layout/lProcess2"/>
    <dgm:cxn modelId="{8168DE06-930F-4662-823F-5B606F3BF1CB}" type="presOf" srcId="{325CD013-F2A0-4B60-9A70-66BDA2A7CE75}" destId="{2F182CF2-00F8-46F8-AE3C-7FDF52D9F7D8}" srcOrd="0" destOrd="0" presId="urn:microsoft.com/office/officeart/2005/8/layout/lProcess2"/>
    <dgm:cxn modelId="{1B91168B-EF10-4AC0-97AF-00C66CC7EC51}" type="presOf" srcId="{991E8D6E-3090-4BB7-B9FC-7E31B2D31449}" destId="{BE3B424F-A7AA-4F4A-A9C4-E3074921CE6F}" srcOrd="1" destOrd="0" presId="urn:microsoft.com/office/officeart/2005/8/layout/lProcess2"/>
    <dgm:cxn modelId="{D068A763-9213-4A65-985F-DF61E0909524}" type="presParOf" srcId="{3ACA0AED-F2BA-4AE3-9FD5-061073C81E3D}" destId="{675D5D32-4C21-4109-9E31-39FCD7DEECD8}" srcOrd="0" destOrd="0" presId="urn:microsoft.com/office/officeart/2005/8/layout/lProcess2"/>
    <dgm:cxn modelId="{7D28888D-7F2C-466C-9ED5-520B14516F7D}" type="presParOf" srcId="{675D5D32-4C21-4109-9E31-39FCD7DEECD8}" destId="{39510C76-D972-4ECF-AA38-FEDB55D15FFF}" srcOrd="0" destOrd="0" presId="urn:microsoft.com/office/officeart/2005/8/layout/lProcess2"/>
    <dgm:cxn modelId="{19E2817D-A367-4DB0-98DC-7BE279E2D1A8}" type="presParOf" srcId="{675D5D32-4C21-4109-9E31-39FCD7DEECD8}" destId="{41BE16E1-FACB-4B9E-B116-F7B4EABB66A0}" srcOrd="1" destOrd="0" presId="urn:microsoft.com/office/officeart/2005/8/layout/lProcess2"/>
    <dgm:cxn modelId="{A0EA9EAB-B674-4719-B8EE-0D9BB0E9C9BA}" type="presParOf" srcId="{675D5D32-4C21-4109-9E31-39FCD7DEECD8}" destId="{A5D5A77F-6FBE-4D66-875F-0E7703B798FA}" srcOrd="2" destOrd="0" presId="urn:microsoft.com/office/officeart/2005/8/layout/lProcess2"/>
    <dgm:cxn modelId="{EE25E3A5-B1DD-4C01-B669-100931124CC4}" type="presParOf" srcId="{A5D5A77F-6FBE-4D66-875F-0E7703B798FA}" destId="{06CE28FE-2492-4317-968B-982810E900CF}" srcOrd="0" destOrd="0" presId="urn:microsoft.com/office/officeart/2005/8/layout/lProcess2"/>
    <dgm:cxn modelId="{5D88C8C0-CAA9-4AB0-AA07-21D9582B527A}" type="presParOf" srcId="{06CE28FE-2492-4317-968B-982810E900CF}" destId="{4D7A4D8B-0C56-49C9-AB31-172A0E917330}" srcOrd="0" destOrd="0" presId="urn:microsoft.com/office/officeart/2005/8/layout/lProcess2"/>
    <dgm:cxn modelId="{992827B4-13F1-4C90-98B4-0099890ED0C2}" type="presParOf" srcId="{06CE28FE-2492-4317-968B-982810E900CF}" destId="{0B02ECF0-B733-4641-8DCB-1E604C0F6C0F}" srcOrd="1" destOrd="0" presId="urn:microsoft.com/office/officeart/2005/8/layout/lProcess2"/>
    <dgm:cxn modelId="{F5BCE669-833A-4038-81D9-B77A3FB37BBB}" type="presParOf" srcId="{06CE28FE-2492-4317-968B-982810E900CF}" destId="{6F6CE978-1B58-406C-ADA5-A7355F8B808F}" srcOrd="2" destOrd="0" presId="urn:microsoft.com/office/officeart/2005/8/layout/lProcess2"/>
    <dgm:cxn modelId="{45394766-2861-4B1D-A1DA-1FC1CA144767}" type="presParOf" srcId="{06CE28FE-2492-4317-968B-982810E900CF}" destId="{4854026D-EC07-45D6-8964-0EFAAD2D5B21}" srcOrd="3" destOrd="0" presId="urn:microsoft.com/office/officeart/2005/8/layout/lProcess2"/>
    <dgm:cxn modelId="{1F9D672A-08AB-4372-8878-1A82F4FD6FFC}" type="presParOf" srcId="{06CE28FE-2492-4317-968B-982810E900CF}" destId="{070A13EE-FDF7-498B-84E0-D0407C916A45}" srcOrd="4" destOrd="0" presId="urn:microsoft.com/office/officeart/2005/8/layout/lProcess2"/>
    <dgm:cxn modelId="{862F572B-D1E4-4E90-AD5D-99561D9FB006}" type="presParOf" srcId="{06CE28FE-2492-4317-968B-982810E900CF}" destId="{B85B091F-8854-484C-ADFE-99FE0814A525}" srcOrd="5" destOrd="0" presId="urn:microsoft.com/office/officeart/2005/8/layout/lProcess2"/>
    <dgm:cxn modelId="{E9D7CB95-CAB6-454A-9963-E52B13F24483}" type="presParOf" srcId="{06CE28FE-2492-4317-968B-982810E900CF}" destId="{42BE72C5-B62F-4270-8D44-06E9BC31C346}" srcOrd="6" destOrd="0" presId="urn:microsoft.com/office/officeart/2005/8/layout/lProcess2"/>
    <dgm:cxn modelId="{E5B4DB5F-9897-4E2A-92A8-A61DAB300C92}" type="presParOf" srcId="{06CE28FE-2492-4317-968B-982810E900CF}" destId="{EBDEC1AE-EE7A-45FD-8384-D3389D34B46E}" srcOrd="7" destOrd="0" presId="urn:microsoft.com/office/officeart/2005/8/layout/lProcess2"/>
    <dgm:cxn modelId="{E2748C74-B4B2-44F7-9367-174CA78A1E8B}" type="presParOf" srcId="{06CE28FE-2492-4317-968B-982810E900CF}" destId="{6085D2A1-4763-42CE-AA75-337BA1F3F9B8}" srcOrd="8" destOrd="0" presId="urn:microsoft.com/office/officeart/2005/8/layout/lProcess2"/>
    <dgm:cxn modelId="{707B300D-5EA3-44A4-9C20-CF0C43729694}" type="presParOf" srcId="{06CE28FE-2492-4317-968B-982810E900CF}" destId="{2514507E-3D3C-4E97-A91F-825089D12C2C}" srcOrd="9" destOrd="0" presId="urn:microsoft.com/office/officeart/2005/8/layout/lProcess2"/>
    <dgm:cxn modelId="{A3010505-40F6-4E75-9BAF-4C9B71ED3AFC}" type="presParOf" srcId="{06CE28FE-2492-4317-968B-982810E900CF}" destId="{2F182CF2-00F8-46F8-AE3C-7FDF52D9F7D8}" srcOrd="10" destOrd="0" presId="urn:microsoft.com/office/officeart/2005/8/layout/lProcess2"/>
    <dgm:cxn modelId="{2A80B129-F082-4857-876F-64D4B8AE9C71}" type="presParOf" srcId="{3ACA0AED-F2BA-4AE3-9FD5-061073C81E3D}" destId="{6BDBF9B7-7713-4716-A2EA-35A490BDE147}" srcOrd="1" destOrd="0" presId="urn:microsoft.com/office/officeart/2005/8/layout/lProcess2"/>
    <dgm:cxn modelId="{30B2DC39-1649-4652-B458-D239D53289DD}" type="presParOf" srcId="{3ACA0AED-F2BA-4AE3-9FD5-061073C81E3D}" destId="{15997B0E-F58E-4677-A291-68E211854810}" srcOrd="2" destOrd="0" presId="urn:microsoft.com/office/officeart/2005/8/layout/lProcess2"/>
    <dgm:cxn modelId="{BA791C77-5138-4B14-85E1-E7D203E43FB7}" type="presParOf" srcId="{15997B0E-F58E-4677-A291-68E211854810}" destId="{7E1D315B-BC92-43D2-90F7-D9125FBED970}" srcOrd="0" destOrd="0" presId="urn:microsoft.com/office/officeart/2005/8/layout/lProcess2"/>
    <dgm:cxn modelId="{DA734E01-684F-481A-96B9-5CBFD647CE7D}" type="presParOf" srcId="{15997B0E-F58E-4677-A291-68E211854810}" destId="{C5E1876B-DF54-4594-BB77-3F0390C046DD}" srcOrd="1" destOrd="0" presId="urn:microsoft.com/office/officeart/2005/8/layout/lProcess2"/>
    <dgm:cxn modelId="{186D8306-69BC-42B3-BF6D-8CCF87A6C54E}" type="presParOf" srcId="{15997B0E-F58E-4677-A291-68E211854810}" destId="{A9D657C9-C484-4F6A-B37E-7CDDBCA965EB}" srcOrd="2" destOrd="0" presId="urn:microsoft.com/office/officeart/2005/8/layout/lProcess2"/>
    <dgm:cxn modelId="{6D6F22B4-46D1-4A5E-A90B-93D3BCA12067}" type="presParOf" srcId="{A9D657C9-C484-4F6A-B37E-7CDDBCA965EB}" destId="{D956F78A-6C6B-4DB3-9523-680DDD3D559E}" srcOrd="0" destOrd="0" presId="urn:microsoft.com/office/officeart/2005/8/layout/lProcess2"/>
    <dgm:cxn modelId="{B4D86833-A2E8-4002-9409-2C76AD32087C}" type="presParOf" srcId="{D956F78A-6C6B-4DB3-9523-680DDD3D559E}" destId="{6149FB7E-E77B-41E5-9F64-15AADA47649C}" srcOrd="0" destOrd="0" presId="urn:microsoft.com/office/officeart/2005/8/layout/lProcess2"/>
    <dgm:cxn modelId="{EE70B135-2B7E-4C8E-BBED-1E297C342935}" type="presParOf" srcId="{3ACA0AED-F2BA-4AE3-9FD5-061073C81E3D}" destId="{D7F56C41-F1D1-465E-9B14-6BD1ADF6FBA9}" srcOrd="3" destOrd="0" presId="urn:microsoft.com/office/officeart/2005/8/layout/lProcess2"/>
    <dgm:cxn modelId="{AABCD7A1-035E-4BD4-9516-5A45C93A2768}" type="presParOf" srcId="{3ACA0AED-F2BA-4AE3-9FD5-061073C81E3D}" destId="{1DAA44A3-6AA7-4E68-B780-896BBC07467C}" srcOrd="4" destOrd="0" presId="urn:microsoft.com/office/officeart/2005/8/layout/lProcess2"/>
    <dgm:cxn modelId="{C3F6CB96-BFA8-453E-8D8E-E049541AC641}" type="presParOf" srcId="{1DAA44A3-6AA7-4E68-B780-896BBC07467C}" destId="{AA5486A2-4ECC-4BD1-AEEC-6405BEB2CADB}" srcOrd="0" destOrd="0" presId="urn:microsoft.com/office/officeart/2005/8/layout/lProcess2"/>
    <dgm:cxn modelId="{92AD80E8-041A-4A87-8FA3-6E373BDD53C0}" type="presParOf" srcId="{1DAA44A3-6AA7-4E68-B780-896BBC07467C}" destId="{BE3B424F-A7AA-4F4A-A9C4-E3074921CE6F}" srcOrd="1" destOrd="0" presId="urn:microsoft.com/office/officeart/2005/8/layout/lProcess2"/>
    <dgm:cxn modelId="{1156563F-3F5F-4238-893B-A19B08E0E685}" type="presParOf" srcId="{1DAA44A3-6AA7-4E68-B780-896BBC07467C}" destId="{20579667-1130-4788-A938-F7B64F1E0C02}" srcOrd="2" destOrd="0" presId="urn:microsoft.com/office/officeart/2005/8/layout/lProcess2"/>
    <dgm:cxn modelId="{194CE872-7A9E-4976-ABB6-FDA6EA657C85}" type="presParOf" srcId="{20579667-1130-4788-A938-F7B64F1E0C02}" destId="{9C3FC2A5-4F49-486C-950C-73EDC3F921C6}" srcOrd="0" destOrd="0" presId="urn:microsoft.com/office/officeart/2005/8/layout/lProcess2"/>
    <dgm:cxn modelId="{74EC1877-49C3-4AA0-BAA5-2CBFBE3F3537}" type="presParOf" srcId="{9C3FC2A5-4F49-486C-950C-73EDC3F921C6}" destId="{78A4D1C8-261B-4096-852D-2C633073BEF9}" srcOrd="0" destOrd="0" presId="urn:microsoft.com/office/officeart/2005/8/layout/lProcess2"/>
    <dgm:cxn modelId="{3D862B51-C800-4942-B9B5-F8CCA1808C73}" type="presParOf" srcId="{9C3FC2A5-4F49-486C-950C-73EDC3F921C6}" destId="{1CDA2102-1152-452A-ABF6-121B728139DA}" srcOrd="1" destOrd="0" presId="urn:microsoft.com/office/officeart/2005/8/layout/lProcess2"/>
    <dgm:cxn modelId="{8B62C5ED-0D4A-4D70-84F5-8E1A7504E74B}" type="presParOf" srcId="{9C3FC2A5-4F49-486C-950C-73EDC3F921C6}" destId="{DFBDCA4C-DC9E-4908-B808-46B8025A0636}"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DE12BF-80EF-4E1D-8C94-3A2EF49DFF1A}" type="doc">
      <dgm:prSet loTypeId="urn:microsoft.com/office/officeart/2005/8/layout/hierarchy4" loCatId="list" qsTypeId="urn:microsoft.com/office/officeart/2005/8/quickstyle/simple5" qsCatId="simple" csTypeId="urn:microsoft.com/office/officeart/2005/8/colors/accent0_1" csCatId="mainScheme" phldr="1"/>
      <dgm:spPr/>
      <dgm:t>
        <a:bodyPr/>
        <a:lstStyle/>
        <a:p>
          <a:endParaRPr lang="zh-TW" altLang="en-US"/>
        </a:p>
      </dgm:t>
    </dgm:pt>
    <dgm:pt modelId="{581F9AC2-D97F-489F-BD62-BFA2D8E47A82}">
      <dgm:prSet phldrT="[文字]" custT="1">
        <dgm:style>
          <a:lnRef idx="2">
            <a:schemeClr val="accent2"/>
          </a:lnRef>
          <a:fillRef idx="1">
            <a:schemeClr val="lt1"/>
          </a:fillRef>
          <a:effectRef idx="0">
            <a:schemeClr val="accent2"/>
          </a:effectRef>
          <a:fontRef idx="minor">
            <a:schemeClr val="dk1"/>
          </a:fontRef>
        </dgm:style>
      </dgm:prSet>
      <dgm:spPr/>
      <dgm:t>
        <a:bodyPr/>
        <a:lstStyle/>
        <a:p>
          <a:r>
            <a:rPr lang="zh-TW" altLang="en-US" sz="1400" dirty="0"/>
            <a:t>客戶屬法務部依資恐防制法規定公告制裁名單，或其他國家、國際組織認定或追查，與恐怖主義或恐怖活動有關之個人、法人或團體。</a:t>
          </a:r>
        </a:p>
      </dgm:t>
    </dgm:pt>
    <dgm:pt modelId="{803C9E7F-F786-4ABD-A188-1931F25F8BC2}" type="parTrans" cxnId="{3DAA7696-3EF1-44B4-8ADF-44A05E92B23E}">
      <dgm:prSet/>
      <dgm:spPr/>
      <dgm:t>
        <a:bodyPr/>
        <a:lstStyle/>
        <a:p>
          <a:endParaRPr lang="zh-TW" altLang="en-US" sz="2000"/>
        </a:p>
      </dgm:t>
    </dgm:pt>
    <dgm:pt modelId="{D802E122-EADC-44FA-B472-923A1CC95E34}" type="sibTrans" cxnId="{3DAA7696-3EF1-44B4-8ADF-44A05E92B23E}">
      <dgm:prSet/>
      <dgm:spPr/>
      <dgm:t>
        <a:bodyPr/>
        <a:lstStyle/>
        <a:p>
          <a:endParaRPr lang="zh-TW" altLang="en-US" sz="2000"/>
        </a:p>
      </dgm:t>
    </dgm:pt>
    <dgm:pt modelId="{6F497F82-11DD-4A40-B462-9D5A665A6F12}">
      <dgm:prSet custT="1">
        <dgm:style>
          <a:lnRef idx="2">
            <a:schemeClr val="accent2"/>
          </a:lnRef>
          <a:fillRef idx="1">
            <a:schemeClr val="lt1"/>
          </a:fillRef>
          <a:effectRef idx="0">
            <a:schemeClr val="accent2"/>
          </a:effectRef>
          <a:fontRef idx="minor">
            <a:schemeClr val="dk1"/>
          </a:fontRef>
        </dgm:style>
      </dgm:prSet>
      <dgm:spPr/>
      <dgm:t>
        <a:bodyPr/>
        <a:lstStyle/>
        <a:p>
          <a:r>
            <a:rPr lang="zh-TW" altLang="en-US" sz="1400" dirty="0"/>
            <a:t>交易金額源自於國際防制洗錢組織所公告防制洗錢及打擊資恐有嚴重缺失，或其他未遵循、未充分遵循國際防制洗錢組織建議之國家或地區，或支付予該國家或地區之帳戶或人員，且疑似與恐怖活動、恐怖組織或資恐有關聯。</a:t>
          </a:r>
        </a:p>
      </dgm:t>
    </dgm:pt>
    <dgm:pt modelId="{E78C6A88-8D15-42BC-9920-C20279B0187D}" type="parTrans" cxnId="{BB4C7535-6A5B-451C-A823-D841E22293ED}">
      <dgm:prSet/>
      <dgm:spPr/>
      <dgm:t>
        <a:bodyPr/>
        <a:lstStyle/>
        <a:p>
          <a:endParaRPr lang="zh-TW" altLang="en-US" sz="2000"/>
        </a:p>
      </dgm:t>
    </dgm:pt>
    <dgm:pt modelId="{F44C3096-F496-44DF-A6B0-F3387183093C}" type="sibTrans" cxnId="{BB4C7535-6A5B-451C-A823-D841E22293ED}">
      <dgm:prSet/>
      <dgm:spPr/>
      <dgm:t>
        <a:bodyPr/>
        <a:lstStyle/>
        <a:p>
          <a:endParaRPr lang="zh-TW" altLang="en-US" sz="2000"/>
        </a:p>
      </dgm:t>
    </dgm:pt>
    <dgm:pt modelId="{91D19D03-EF62-4CC9-B73E-32AF0C4A52B5}">
      <dgm:prSet custT="1">
        <dgm:style>
          <a:lnRef idx="2">
            <a:schemeClr val="accent3"/>
          </a:lnRef>
          <a:fillRef idx="1">
            <a:schemeClr val="lt1"/>
          </a:fillRef>
          <a:effectRef idx="0">
            <a:schemeClr val="accent3"/>
          </a:effectRef>
          <a:fontRef idx="minor">
            <a:schemeClr val="dk1"/>
          </a:fontRef>
        </dgm:style>
      </dgm:prSet>
      <dgm:spPr/>
      <dgm:t>
        <a:bodyPr/>
        <a:lstStyle/>
        <a:p>
          <a:r>
            <a:rPr lang="zh-TW" altLang="en-US" sz="1400" dirty="0"/>
            <a:t>客戶拒絕或無故拖延提供相關身分資料、使用假名、假冒他人名義或偽變造身分證件。</a:t>
          </a:r>
        </a:p>
      </dgm:t>
    </dgm:pt>
    <dgm:pt modelId="{D60D1540-A8C5-48F1-B57C-278D9BBB35E6}" type="parTrans" cxnId="{D18CFB96-5232-445B-AC1A-349B74460085}">
      <dgm:prSet/>
      <dgm:spPr/>
      <dgm:t>
        <a:bodyPr/>
        <a:lstStyle/>
        <a:p>
          <a:endParaRPr lang="zh-TW" altLang="en-US" sz="2000"/>
        </a:p>
      </dgm:t>
    </dgm:pt>
    <dgm:pt modelId="{ACA8164C-F364-4018-81CE-6C60FC12353A}" type="sibTrans" cxnId="{D18CFB96-5232-445B-AC1A-349B74460085}">
      <dgm:prSet/>
      <dgm:spPr/>
      <dgm:t>
        <a:bodyPr/>
        <a:lstStyle/>
        <a:p>
          <a:endParaRPr lang="zh-TW" altLang="en-US" sz="2000"/>
        </a:p>
      </dgm:t>
    </dgm:pt>
    <dgm:pt modelId="{5A607947-2C3D-4D10-ADDB-10CD1F1D4B49}">
      <dgm:prSet custT="1">
        <dgm:style>
          <a:lnRef idx="2">
            <a:schemeClr val="accent4"/>
          </a:lnRef>
          <a:fillRef idx="1">
            <a:schemeClr val="lt1"/>
          </a:fillRef>
          <a:effectRef idx="0">
            <a:schemeClr val="accent4"/>
          </a:effectRef>
          <a:fontRef idx="minor">
            <a:schemeClr val="dk1"/>
          </a:fontRef>
        </dgm:style>
      </dgm:prSet>
      <dgm:spPr/>
      <dgm:t>
        <a:bodyPr/>
        <a:lstStyle/>
        <a:p>
          <a:r>
            <a:rPr lang="zh-TW" altLang="en-US" sz="1400" dirty="0"/>
            <a:t>交易金額與客戶年齡、身分或收入顯不相當，或以現鈔支付定金以外各期價款，且無合理說明資金來源。</a:t>
          </a:r>
        </a:p>
      </dgm:t>
    </dgm:pt>
    <dgm:pt modelId="{66312F4B-D1B4-4BA1-9DFA-DF7AC106E2F2}" type="parTrans" cxnId="{207C29AD-9EE6-4BEF-A91B-75B97A211CFE}">
      <dgm:prSet/>
      <dgm:spPr/>
      <dgm:t>
        <a:bodyPr/>
        <a:lstStyle/>
        <a:p>
          <a:endParaRPr lang="zh-TW" altLang="en-US" sz="2000"/>
        </a:p>
      </dgm:t>
    </dgm:pt>
    <dgm:pt modelId="{1166D941-7765-4009-913A-1135F025E140}" type="sibTrans" cxnId="{207C29AD-9EE6-4BEF-A91B-75B97A211CFE}">
      <dgm:prSet/>
      <dgm:spPr/>
      <dgm:t>
        <a:bodyPr/>
        <a:lstStyle/>
        <a:p>
          <a:endParaRPr lang="zh-TW" altLang="en-US" sz="2000"/>
        </a:p>
      </dgm:t>
    </dgm:pt>
    <dgm:pt modelId="{F21173C4-E780-4314-99F6-346BE244B8AA}">
      <dgm:prSet custT="1">
        <dgm:style>
          <a:lnRef idx="2">
            <a:schemeClr val="accent4"/>
          </a:lnRef>
          <a:fillRef idx="1">
            <a:schemeClr val="lt1"/>
          </a:fillRef>
          <a:effectRef idx="0">
            <a:schemeClr val="accent4"/>
          </a:effectRef>
          <a:fontRef idx="minor">
            <a:schemeClr val="dk1"/>
          </a:fontRef>
        </dgm:style>
      </dgm:prSet>
      <dgm:spPr/>
      <dgm:t>
        <a:bodyPr/>
        <a:lstStyle/>
        <a:p>
          <a:r>
            <a:rPr lang="zh-TW" altLang="en-US" sz="1400" dirty="0"/>
            <a:t>不動產成交價格明顯高於市場行情且要求在相關契約文件以較低價記錄。</a:t>
          </a:r>
        </a:p>
      </dgm:t>
    </dgm:pt>
    <dgm:pt modelId="{8970E9FC-702B-44FB-ABFC-37306A3A9B20}" type="parTrans" cxnId="{8E503B34-9746-42C6-8B9A-2AB5570A9A46}">
      <dgm:prSet/>
      <dgm:spPr/>
      <dgm:t>
        <a:bodyPr/>
        <a:lstStyle/>
        <a:p>
          <a:endParaRPr lang="zh-TW" altLang="en-US" sz="2000"/>
        </a:p>
      </dgm:t>
    </dgm:pt>
    <dgm:pt modelId="{93FCBF45-411D-4A7F-9F82-6E044F4D3BA1}" type="sibTrans" cxnId="{8E503B34-9746-42C6-8B9A-2AB5570A9A46}">
      <dgm:prSet/>
      <dgm:spPr/>
      <dgm:t>
        <a:bodyPr/>
        <a:lstStyle/>
        <a:p>
          <a:endParaRPr lang="zh-TW" altLang="en-US" sz="2000"/>
        </a:p>
      </dgm:t>
    </dgm:pt>
    <dgm:pt modelId="{5BED2109-0DB5-4655-A807-214ED4EB0F7F}">
      <dgm:prSet custT="1">
        <dgm:style>
          <a:lnRef idx="2">
            <a:schemeClr val="accent5"/>
          </a:lnRef>
          <a:fillRef idx="1">
            <a:schemeClr val="lt1"/>
          </a:fillRef>
          <a:effectRef idx="0">
            <a:schemeClr val="accent5"/>
          </a:effectRef>
          <a:fontRef idx="minor">
            <a:schemeClr val="dk1"/>
          </a:fontRef>
        </dgm:style>
      </dgm:prSet>
      <dgm:spPr/>
      <dgm:t>
        <a:bodyPr/>
        <a:lstStyle/>
        <a:p>
          <a:r>
            <a:rPr lang="zh-TW" altLang="en-US" sz="1400" dirty="0"/>
            <a:t>其他疑似洗錢交易或資恐情事。</a:t>
          </a:r>
        </a:p>
      </dgm:t>
    </dgm:pt>
    <dgm:pt modelId="{1E068EC1-DFAD-43D4-A81F-6EEFAF40FC9B}" type="parTrans" cxnId="{EA49B6BF-0BEA-4855-897A-25CCDB22E303}">
      <dgm:prSet/>
      <dgm:spPr/>
      <dgm:t>
        <a:bodyPr/>
        <a:lstStyle/>
        <a:p>
          <a:endParaRPr lang="zh-TW" altLang="en-US" sz="2000"/>
        </a:p>
      </dgm:t>
    </dgm:pt>
    <dgm:pt modelId="{700BEA31-7547-4731-AC38-2839E319EC51}" type="sibTrans" cxnId="{EA49B6BF-0BEA-4855-897A-25CCDB22E303}">
      <dgm:prSet/>
      <dgm:spPr/>
      <dgm:t>
        <a:bodyPr/>
        <a:lstStyle/>
        <a:p>
          <a:endParaRPr lang="zh-TW" altLang="en-US" sz="2000"/>
        </a:p>
      </dgm:t>
    </dgm:pt>
    <dgm:pt modelId="{A39AF261-80CD-41C8-91DF-7AC5D9610664}">
      <dgm:prSet custT="1">
        <dgm:style>
          <a:lnRef idx="2">
            <a:schemeClr val="accent3"/>
          </a:lnRef>
          <a:fillRef idx="1">
            <a:schemeClr val="lt1"/>
          </a:fillRef>
          <a:effectRef idx="0">
            <a:schemeClr val="accent3"/>
          </a:effectRef>
          <a:fontRef idx="minor">
            <a:schemeClr val="dk1"/>
          </a:fontRef>
        </dgm:style>
      </dgm:prSet>
      <dgm:spPr/>
      <dgm:t>
        <a:bodyPr/>
        <a:lstStyle/>
        <a:p>
          <a:r>
            <a:rPr lang="zh-TW" altLang="en-US" sz="1400" dirty="0"/>
            <a:t>客戶要求將不動產權利登記予第三人，未能提出任何關聯或拒絕說明。</a:t>
          </a:r>
        </a:p>
      </dgm:t>
    </dgm:pt>
    <dgm:pt modelId="{58014F84-7168-4325-8F5D-65A904FB542E}" type="parTrans" cxnId="{7AA63957-3ECB-48C6-A34B-7B4C5D1AF1C3}">
      <dgm:prSet/>
      <dgm:spPr/>
      <dgm:t>
        <a:bodyPr/>
        <a:lstStyle/>
        <a:p>
          <a:endParaRPr lang="zh-TW" altLang="en-US"/>
        </a:p>
      </dgm:t>
    </dgm:pt>
    <dgm:pt modelId="{281DB288-3CAB-42C3-8269-E6EBD2105816}" type="sibTrans" cxnId="{7AA63957-3ECB-48C6-A34B-7B4C5D1AF1C3}">
      <dgm:prSet/>
      <dgm:spPr/>
      <dgm:t>
        <a:bodyPr/>
        <a:lstStyle/>
        <a:p>
          <a:endParaRPr lang="zh-TW" altLang="en-US"/>
        </a:p>
      </dgm:t>
    </dgm:pt>
    <dgm:pt modelId="{3A9EB198-EDB4-46A0-AA01-A2AA3788FBC6}" type="pres">
      <dgm:prSet presAssocID="{9DDE12BF-80EF-4E1D-8C94-3A2EF49DFF1A}" presName="Name0" presStyleCnt="0">
        <dgm:presLayoutVars>
          <dgm:chPref val="1"/>
          <dgm:dir/>
          <dgm:animOne val="branch"/>
          <dgm:animLvl val="lvl"/>
          <dgm:resizeHandles/>
        </dgm:presLayoutVars>
      </dgm:prSet>
      <dgm:spPr/>
      <dgm:t>
        <a:bodyPr/>
        <a:lstStyle/>
        <a:p>
          <a:endParaRPr lang="zh-TW" altLang="en-US"/>
        </a:p>
      </dgm:t>
    </dgm:pt>
    <dgm:pt modelId="{7C62E36C-0A3C-4A3A-8C9A-D62332DA0AC8}" type="pres">
      <dgm:prSet presAssocID="{581F9AC2-D97F-489F-BD62-BFA2D8E47A82}" presName="vertOne" presStyleCnt="0"/>
      <dgm:spPr/>
    </dgm:pt>
    <dgm:pt modelId="{167FE1D7-67AB-4E49-BE70-4B8F23A7EFDF}" type="pres">
      <dgm:prSet presAssocID="{581F9AC2-D97F-489F-BD62-BFA2D8E47A82}" presName="txOne" presStyleLbl="node0" presStyleIdx="0" presStyleCnt="7">
        <dgm:presLayoutVars>
          <dgm:chPref val="3"/>
        </dgm:presLayoutVars>
      </dgm:prSet>
      <dgm:spPr/>
      <dgm:t>
        <a:bodyPr/>
        <a:lstStyle/>
        <a:p>
          <a:endParaRPr lang="zh-TW" altLang="en-US"/>
        </a:p>
      </dgm:t>
    </dgm:pt>
    <dgm:pt modelId="{5A26B17E-B4E6-48FD-9BE1-056ABED5CD81}" type="pres">
      <dgm:prSet presAssocID="{581F9AC2-D97F-489F-BD62-BFA2D8E47A82}" presName="horzOne" presStyleCnt="0"/>
      <dgm:spPr/>
    </dgm:pt>
    <dgm:pt modelId="{4DA2E498-FAD1-472E-AD45-06CEBB284508}" type="pres">
      <dgm:prSet presAssocID="{D802E122-EADC-44FA-B472-923A1CC95E34}" presName="sibSpaceOne" presStyleCnt="0"/>
      <dgm:spPr/>
    </dgm:pt>
    <dgm:pt modelId="{D2794ECA-8AAD-4409-8652-0E0CD56085F7}" type="pres">
      <dgm:prSet presAssocID="{6F497F82-11DD-4A40-B462-9D5A665A6F12}" presName="vertOne" presStyleCnt="0"/>
      <dgm:spPr/>
    </dgm:pt>
    <dgm:pt modelId="{4B66B23F-2A76-4DA3-9F5A-52542AEDA263}" type="pres">
      <dgm:prSet presAssocID="{6F497F82-11DD-4A40-B462-9D5A665A6F12}" presName="txOne" presStyleLbl="node0" presStyleIdx="1" presStyleCnt="7" custScaleX="156671">
        <dgm:presLayoutVars>
          <dgm:chPref val="3"/>
        </dgm:presLayoutVars>
      </dgm:prSet>
      <dgm:spPr/>
      <dgm:t>
        <a:bodyPr/>
        <a:lstStyle/>
        <a:p>
          <a:endParaRPr lang="zh-TW" altLang="en-US"/>
        </a:p>
      </dgm:t>
    </dgm:pt>
    <dgm:pt modelId="{749E8F80-E636-48A7-8FC3-B028D0AF4E25}" type="pres">
      <dgm:prSet presAssocID="{6F497F82-11DD-4A40-B462-9D5A665A6F12}" presName="horzOne" presStyleCnt="0"/>
      <dgm:spPr/>
    </dgm:pt>
    <dgm:pt modelId="{81CA2211-6B0C-465A-BDFA-01F6B63FFDDF}" type="pres">
      <dgm:prSet presAssocID="{F44C3096-F496-44DF-A6B0-F3387183093C}" presName="sibSpaceOne" presStyleCnt="0"/>
      <dgm:spPr/>
    </dgm:pt>
    <dgm:pt modelId="{46896DAD-55AF-4872-B6E4-831B5F01ABB6}" type="pres">
      <dgm:prSet presAssocID="{91D19D03-EF62-4CC9-B73E-32AF0C4A52B5}" presName="vertOne" presStyleCnt="0"/>
      <dgm:spPr/>
    </dgm:pt>
    <dgm:pt modelId="{07A80717-9B08-4DCE-93A6-B8C3EC0D5200}" type="pres">
      <dgm:prSet presAssocID="{91D19D03-EF62-4CC9-B73E-32AF0C4A52B5}" presName="txOne" presStyleLbl="node0" presStyleIdx="2" presStyleCnt="7">
        <dgm:presLayoutVars>
          <dgm:chPref val="3"/>
        </dgm:presLayoutVars>
      </dgm:prSet>
      <dgm:spPr/>
      <dgm:t>
        <a:bodyPr/>
        <a:lstStyle/>
        <a:p>
          <a:endParaRPr lang="zh-TW" altLang="en-US"/>
        </a:p>
      </dgm:t>
    </dgm:pt>
    <dgm:pt modelId="{3154FD85-2184-4B07-A1F7-DDBD8FF5AB4F}" type="pres">
      <dgm:prSet presAssocID="{91D19D03-EF62-4CC9-B73E-32AF0C4A52B5}" presName="horzOne" presStyleCnt="0"/>
      <dgm:spPr/>
    </dgm:pt>
    <dgm:pt modelId="{93F41415-AEA9-4EE4-ABF8-5F65C319E1CD}" type="pres">
      <dgm:prSet presAssocID="{ACA8164C-F364-4018-81CE-6C60FC12353A}" presName="sibSpaceOne" presStyleCnt="0"/>
      <dgm:spPr/>
    </dgm:pt>
    <dgm:pt modelId="{3FD86D8D-D177-4F96-B11E-B9782B3523C5}" type="pres">
      <dgm:prSet presAssocID="{A39AF261-80CD-41C8-91DF-7AC5D9610664}" presName="vertOne" presStyleCnt="0"/>
      <dgm:spPr/>
    </dgm:pt>
    <dgm:pt modelId="{A9C07E15-84DD-4580-81C2-7F5DE1E1A6F0}" type="pres">
      <dgm:prSet presAssocID="{A39AF261-80CD-41C8-91DF-7AC5D9610664}" presName="txOne" presStyleLbl="node0" presStyleIdx="3" presStyleCnt="7">
        <dgm:presLayoutVars>
          <dgm:chPref val="3"/>
        </dgm:presLayoutVars>
      </dgm:prSet>
      <dgm:spPr/>
      <dgm:t>
        <a:bodyPr/>
        <a:lstStyle/>
        <a:p>
          <a:endParaRPr lang="zh-TW" altLang="en-US"/>
        </a:p>
      </dgm:t>
    </dgm:pt>
    <dgm:pt modelId="{77C8F441-0D20-4F8B-9CD5-61019E90C9BB}" type="pres">
      <dgm:prSet presAssocID="{A39AF261-80CD-41C8-91DF-7AC5D9610664}" presName="horzOne" presStyleCnt="0"/>
      <dgm:spPr/>
    </dgm:pt>
    <dgm:pt modelId="{72F13D82-5A0E-49EC-8C83-6D7B3371DC5C}" type="pres">
      <dgm:prSet presAssocID="{281DB288-3CAB-42C3-8269-E6EBD2105816}" presName="sibSpaceOne" presStyleCnt="0"/>
      <dgm:spPr/>
    </dgm:pt>
    <dgm:pt modelId="{F86A3F2F-2935-4575-8330-7FA62935DF49}" type="pres">
      <dgm:prSet presAssocID="{5A607947-2C3D-4D10-ADDB-10CD1F1D4B49}" presName="vertOne" presStyleCnt="0"/>
      <dgm:spPr/>
    </dgm:pt>
    <dgm:pt modelId="{8CC077F0-C4B4-4A29-88FC-A4D877D26AFC}" type="pres">
      <dgm:prSet presAssocID="{5A607947-2C3D-4D10-ADDB-10CD1F1D4B49}" presName="txOne" presStyleLbl="node0" presStyleIdx="4" presStyleCnt="7">
        <dgm:presLayoutVars>
          <dgm:chPref val="3"/>
        </dgm:presLayoutVars>
      </dgm:prSet>
      <dgm:spPr/>
      <dgm:t>
        <a:bodyPr/>
        <a:lstStyle/>
        <a:p>
          <a:endParaRPr lang="zh-TW" altLang="en-US"/>
        </a:p>
      </dgm:t>
    </dgm:pt>
    <dgm:pt modelId="{BBAE2E2E-91D7-4ACD-9369-1F5886493157}" type="pres">
      <dgm:prSet presAssocID="{5A607947-2C3D-4D10-ADDB-10CD1F1D4B49}" presName="horzOne" presStyleCnt="0"/>
      <dgm:spPr/>
    </dgm:pt>
    <dgm:pt modelId="{4E549CF7-6411-43CB-BE94-6B1547C89A48}" type="pres">
      <dgm:prSet presAssocID="{1166D941-7765-4009-913A-1135F025E140}" presName="sibSpaceOne" presStyleCnt="0"/>
      <dgm:spPr/>
    </dgm:pt>
    <dgm:pt modelId="{42C9C072-D59D-43FD-A7DA-FEC9221A8229}" type="pres">
      <dgm:prSet presAssocID="{F21173C4-E780-4314-99F6-346BE244B8AA}" presName="vertOne" presStyleCnt="0"/>
      <dgm:spPr/>
    </dgm:pt>
    <dgm:pt modelId="{13CA20BF-64BB-463F-9E05-043A6CDBC1B9}" type="pres">
      <dgm:prSet presAssocID="{F21173C4-E780-4314-99F6-346BE244B8AA}" presName="txOne" presStyleLbl="node0" presStyleIdx="5" presStyleCnt="7">
        <dgm:presLayoutVars>
          <dgm:chPref val="3"/>
        </dgm:presLayoutVars>
      </dgm:prSet>
      <dgm:spPr/>
      <dgm:t>
        <a:bodyPr/>
        <a:lstStyle/>
        <a:p>
          <a:endParaRPr lang="zh-TW" altLang="en-US"/>
        </a:p>
      </dgm:t>
    </dgm:pt>
    <dgm:pt modelId="{BD5EE5BF-2633-498B-8470-472A8546B893}" type="pres">
      <dgm:prSet presAssocID="{F21173C4-E780-4314-99F6-346BE244B8AA}" presName="horzOne" presStyleCnt="0"/>
      <dgm:spPr/>
    </dgm:pt>
    <dgm:pt modelId="{910C1FA4-4148-48D4-89D0-F2851800CA5D}" type="pres">
      <dgm:prSet presAssocID="{93FCBF45-411D-4A7F-9F82-6E044F4D3BA1}" presName="sibSpaceOne" presStyleCnt="0"/>
      <dgm:spPr/>
    </dgm:pt>
    <dgm:pt modelId="{5FDF8F0E-6A27-40D6-B17B-8F84A41A417F}" type="pres">
      <dgm:prSet presAssocID="{5BED2109-0DB5-4655-A807-214ED4EB0F7F}" presName="vertOne" presStyleCnt="0"/>
      <dgm:spPr/>
    </dgm:pt>
    <dgm:pt modelId="{03A29259-1ED0-4A30-8C0A-F3A4812ECE73}" type="pres">
      <dgm:prSet presAssocID="{5BED2109-0DB5-4655-A807-214ED4EB0F7F}" presName="txOne" presStyleLbl="node0" presStyleIdx="6" presStyleCnt="7">
        <dgm:presLayoutVars>
          <dgm:chPref val="3"/>
        </dgm:presLayoutVars>
      </dgm:prSet>
      <dgm:spPr/>
      <dgm:t>
        <a:bodyPr/>
        <a:lstStyle/>
        <a:p>
          <a:endParaRPr lang="zh-TW" altLang="en-US"/>
        </a:p>
      </dgm:t>
    </dgm:pt>
    <dgm:pt modelId="{CC270CBD-78B2-4637-849B-4937361E3F16}" type="pres">
      <dgm:prSet presAssocID="{5BED2109-0DB5-4655-A807-214ED4EB0F7F}" presName="horzOne" presStyleCnt="0"/>
      <dgm:spPr/>
    </dgm:pt>
  </dgm:ptLst>
  <dgm:cxnLst>
    <dgm:cxn modelId="{0F1535F6-434A-4B48-A90F-77A2E7ED6CC3}" type="presOf" srcId="{5BED2109-0DB5-4655-A807-214ED4EB0F7F}" destId="{03A29259-1ED0-4A30-8C0A-F3A4812ECE73}" srcOrd="0" destOrd="0" presId="urn:microsoft.com/office/officeart/2005/8/layout/hierarchy4"/>
    <dgm:cxn modelId="{4644E860-11F2-4F4D-9665-A7B494D37E10}" type="presOf" srcId="{6F497F82-11DD-4A40-B462-9D5A665A6F12}" destId="{4B66B23F-2A76-4DA3-9F5A-52542AEDA263}" srcOrd="0" destOrd="0" presId="urn:microsoft.com/office/officeart/2005/8/layout/hierarchy4"/>
    <dgm:cxn modelId="{207C29AD-9EE6-4BEF-A91B-75B97A211CFE}" srcId="{9DDE12BF-80EF-4E1D-8C94-3A2EF49DFF1A}" destId="{5A607947-2C3D-4D10-ADDB-10CD1F1D4B49}" srcOrd="4" destOrd="0" parTransId="{66312F4B-D1B4-4BA1-9DFA-DF7AC106E2F2}" sibTransId="{1166D941-7765-4009-913A-1135F025E140}"/>
    <dgm:cxn modelId="{BB4C7535-6A5B-451C-A823-D841E22293ED}" srcId="{9DDE12BF-80EF-4E1D-8C94-3A2EF49DFF1A}" destId="{6F497F82-11DD-4A40-B462-9D5A665A6F12}" srcOrd="1" destOrd="0" parTransId="{E78C6A88-8D15-42BC-9920-C20279B0187D}" sibTransId="{F44C3096-F496-44DF-A6B0-F3387183093C}"/>
    <dgm:cxn modelId="{3E215029-03AE-4F2B-9CED-284BE3689767}" type="presOf" srcId="{581F9AC2-D97F-489F-BD62-BFA2D8E47A82}" destId="{167FE1D7-67AB-4E49-BE70-4B8F23A7EFDF}" srcOrd="0" destOrd="0" presId="urn:microsoft.com/office/officeart/2005/8/layout/hierarchy4"/>
    <dgm:cxn modelId="{8E503B34-9746-42C6-8B9A-2AB5570A9A46}" srcId="{9DDE12BF-80EF-4E1D-8C94-3A2EF49DFF1A}" destId="{F21173C4-E780-4314-99F6-346BE244B8AA}" srcOrd="5" destOrd="0" parTransId="{8970E9FC-702B-44FB-ABFC-37306A3A9B20}" sibTransId="{93FCBF45-411D-4A7F-9F82-6E044F4D3BA1}"/>
    <dgm:cxn modelId="{2EAEC42C-3004-4CB9-A748-1360D7E8D6E0}" type="presOf" srcId="{5A607947-2C3D-4D10-ADDB-10CD1F1D4B49}" destId="{8CC077F0-C4B4-4A29-88FC-A4D877D26AFC}" srcOrd="0" destOrd="0" presId="urn:microsoft.com/office/officeart/2005/8/layout/hierarchy4"/>
    <dgm:cxn modelId="{FEB51AB3-998F-40A3-A4DD-06429E187C83}" type="presOf" srcId="{9DDE12BF-80EF-4E1D-8C94-3A2EF49DFF1A}" destId="{3A9EB198-EDB4-46A0-AA01-A2AA3788FBC6}" srcOrd="0" destOrd="0" presId="urn:microsoft.com/office/officeart/2005/8/layout/hierarchy4"/>
    <dgm:cxn modelId="{EA49B6BF-0BEA-4855-897A-25CCDB22E303}" srcId="{9DDE12BF-80EF-4E1D-8C94-3A2EF49DFF1A}" destId="{5BED2109-0DB5-4655-A807-214ED4EB0F7F}" srcOrd="6" destOrd="0" parTransId="{1E068EC1-DFAD-43D4-A81F-6EEFAF40FC9B}" sibTransId="{700BEA31-7547-4731-AC38-2839E319EC51}"/>
    <dgm:cxn modelId="{21CD876C-240F-4B3B-864B-16DF89702A77}" type="presOf" srcId="{A39AF261-80CD-41C8-91DF-7AC5D9610664}" destId="{A9C07E15-84DD-4580-81C2-7F5DE1E1A6F0}" srcOrd="0" destOrd="0" presId="urn:microsoft.com/office/officeart/2005/8/layout/hierarchy4"/>
    <dgm:cxn modelId="{4769DBAE-56E2-4081-95EA-5BBCAB9BE44F}" type="presOf" srcId="{F21173C4-E780-4314-99F6-346BE244B8AA}" destId="{13CA20BF-64BB-463F-9E05-043A6CDBC1B9}" srcOrd="0" destOrd="0" presId="urn:microsoft.com/office/officeart/2005/8/layout/hierarchy4"/>
    <dgm:cxn modelId="{7AA63957-3ECB-48C6-A34B-7B4C5D1AF1C3}" srcId="{9DDE12BF-80EF-4E1D-8C94-3A2EF49DFF1A}" destId="{A39AF261-80CD-41C8-91DF-7AC5D9610664}" srcOrd="3" destOrd="0" parTransId="{58014F84-7168-4325-8F5D-65A904FB542E}" sibTransId="{281DB288-3CAB-42C3-8269-E6EBD2105816}"/>
    <dgm:cxn modelId="{F7FABD13-66CB-40D6-BB5C-0BD1C8F7A0CF}" type="presOf" srcId="{91D19D03-EF62-4CC9-B73E-32AF0C4A52B5}" destId="{07A80717-9B08-4DCE-93A6-B8C3EC0D5200}" srcOrd="0" destOrd="0" presId="urn:microsoft.com/office/officeart/2005/8/layout/hierarchy4"/>
    <dgm:cxn modelId="{3DAA7696-3EF1-44B4-8ADF-44A05E92B23E}" srcId="{9DDE12BF-80EF-4E1D-8C94-3A2EF49DFF1A}" destId="{581F9AC2-D97F-489F-BD62-BFA2D8E47A82}" srcOrd="0" destOrd="0" parTransId="{803C9E7F-F786-4ABD-A188-1931F25F8BC2}" sibTransId="{D802E122-EADC-44FA-B472-923A1CC95E34}"/>
    <dgm:cxn modelId="{D18CFB96-5232-445B-AC1A-349B74460085}" srcId="{9DDE12BF-80EF-4E1D-8C94-3A2EF49DFF1A}" destId="{91D19D03-EF62-4CC9-B73E-32AF0C4A52B5}" srcOrd="2" destOrd="0" parTransId="{D60D1540-A8C5-48F1-B57C-278D9BBB35E6}" sibTransId="{ACA8164C-F364-4018-81CE-6C60FC12353A}"/>
    <dgm:cxn modelId="{A9F18EA4-C58D-4A57-A0C6-5E63B3A43F4A}" type="presParOf" srcId="{3A9EB198-EDB4-46A0-AA01-A2AA3788FBC6}" destId="{7C62E36C-0A3C-4A3A-8C9A-D62332DA0AC8}" srcOrd="0" destOrd="0" presId="urn:microsoft.com/office/officeart/2005/8/layout/hierarchy4"/>
    <dgm:cxn modelId="{D9123DC9-70D4-4EA9-87A2-66C959A1E857}" type="presParOf" srcId="{7C62E36C-0A3C-4A3A-8C9A-D62332DA0AC8}" destId="{167FE1D7-67AB-4E49-BE70-4B8F23A7EFDF}" srcOrd="0" destOrd="0" presId="urn:microsoft.com/office/officeart/2005/8/layout/hierarchy4"/>
    <dgm:cxn modelId="{DD1A5A8B-95AC-446C-8AA4-2F386D6FE6EA}" type="presParOf" srcId="{7C62E36C-0A3C-4A3A-8C9A-D62332DA0AC8}" destId="{5A26B17E-B4E6-48FD-9BE1-056ABED5CD81}" srcOrd="1" destOrd="0" presId="urn:microsoft.com/office/officeart/2005/8/layout/hierarchy4"/>
    <dgm:cxn modelId="{09105F5C-CD90-4623-B847-C9E0640D2153}" type="presParOf" srcId="{3A9EB198-EDB4-46A0-AA01-A2AA3788FBC6}" destId="{4DA2E498-FAD1-472E-AD45-06CEBB284508}" srcOrd="1" destOrd="0" presId="urn:microsoft.com/office/officeart/2005/8/layout/hierarchy4"/>
    <dgm:cxn modelId="{4B53AE27-ADE0-4319-B5DE-8AD4E0E35B0B}" type="presParOf" srcId="{3A9EB198-EDB4-46A0-AA01-A2AA3788FBC6}" destId="{D2794ECA-8AAD-4409-8652-0E0CD56085F7}" srcOrd="2" destOrd="0" presId="urn:microsoft.com/office/officeart/2005/8/layout/hierarchy4"/>
    <dgm:cxn modelId="{36A4EDE3-C45C-43F5-A1B6-D6639A0C4A24}" type="presParOf" srcId="{D2794ECA-8AAD-4409-8652-0E0CD56085F7}" destId="{4B66B23F-2A76-4DA3-9F5A-52542AEDA263}" srcOrd="0" destOrd="0" presId="urn:microsoft.com/office/officeart/2005/8/layout/hierarchy4"/>
    <dgm:cxn modelId="{D01D52BD-AA07-4F43-8CBB-2FFDB5EDBC05}" type="presParOf" srcId="{D2794ECA-8AAD-4409-8652-0E0CD56085F7}" destId="{749E8F80-E636-48A7-8FC3-B028D0AF4E25}" srcOrd="1" destOrd="0" presId="urn:microsoft.com/office/officeart/2005/8/layout/hierarchy4"/>
    <dgm:cxn modelId="{0BB1668C-C525-4D68-9F64-BFC93333FCFE}" type="presParOf" srcId="{3A9EB198-EDB4-46A0-AA01-A2AA3788FBC6}" destId="{81CA2211-6B0C-465A-BDFA-01F6B63FFDDF}" srcOrd="3" destOrd="0" presId="urn:microsoft.com/office/officeart/2005/8/layout/hierarchy4"/>
    <dgm:cxn modelId="{DC9DAE5A-FEEE-48D4-8ADF-E8B67FDA4CC7}" type="presParOf" srcId="{3A9EB198-EDB4-46A0-AA01-A2AA3788FBC6}" destId="{46896DAD-55AF-4872-B6E4-831B5F01ABB6}" srcOrd="4" destOrd="0" presId="urn:microsoft.com/office/officeart/2005/8/layout/hierarchy4"/>
    <dgm:cxn modelId="{959A40D6-CD73-44C2-AD2E-206AFB6AD81A}" type="presParOf" srcId="{46896DAD-55AF-4872-B6E4-831B5F01ABB6}" destId="{07A80717-9B08-4DCE-93A6-B8C3EC0D5200}" srcOrd="0" destOrd="0" presId="urn:microsoft.com/office/officeart/2005/8/layout/hierarchy4"/>
    <dgm:cxn modelId="{D3C22F7F-4A55-46B4-8705-08D68FF1F551}" type="presParOf" srcId="{46896DAD-55AF-4872-B6E4-831B5F01ABB6}" destId="{3154FD85-2184-4B07-A1F7-DDBD8FF5AB4F}" srcOrd="1" destOrd="0" presId="urn:microsoft.com/office/officeart/2005/8/layout/hierarchy4"/>
    <dgm:cxn modelId="{1163B1B5-73E3-46AD-B771-24075D73E6F0}" type="presParOf" srcId="{3A9EB198-EDB4-46A0-AA01-A2AA3788FBC6}" destId="{93F41415-AEA9-4EE4-ABF8-5F65C319E1CD}" srcOrd="5" destOrd="0" presId="urn:microsoft.com/office/officeart/2005/8/layout/hierarchy4"/>
    <dgm:cxn modelId="{0329E307-324A-4B14-8542-FF81A7DF62A4}" type="presParOf" srcId="{3A9EB198-EDB4-46A0-AA01-A2AA3788FBC6}" destId="{3FD86D8D-D177-4F96-B11E-B9782B3523C5}" srcOrd="6" destOrd="0" presId="urn:microsoft.com/office/officeart/2005/8/layout/hierarchy4"/>
    <dgm:cxn modelId="{EFFEC3F9-761D-43C1-9426-1AAF62BA918E}" type="presParOf" srcId="{3FD86D8D-D177-4F96-B11E-B9782B3523C5}" destId="{A9C07E15-84DD-4580-81C2-7F5DE1E1A6F0}" srcOrd="0" destOrd="0" presId="urn:microsoft.com/office/officeart/2005/8/layout/hierarchy4"/>
    <dgm:cxn modelId="{C97FF2AC-6405-479E-BD2E-5A00D6C7AE8A}" type="presParOf" srcId="{3FD86D8D-D177-4F96-B11E-B9782B3523C5}" destId="{77C8F441-0D20-4F8B-9CD5-61019E90C9BB}" srcOrd="1" destOrd="0" presId="urn:microsoft.com/office/officeart/2005/8/layout/hierarchy4"/>
    <dgm:cxn modelId="{6EBF476B-312B-4F9D-A387-A0E5EA6FD663}" type="presParOf" srcId="{3A9EB198-EDB4-46A0-AA01-A2AA3788FBC6}" destId="{72F13D82-5A0E-49EC-8C83-6D7B3371DC5C}" srcOrd="7" destOrd="0" presId="urn:microsoft.com/office/officeart/2005/8/layout/hierarchy4"/>
    <dgm:cxn modelId="{C738F435-A98C-4933-A25B-5214B4998604}" type="presParOf" srcId="{3A9EB198-EDB4-46A0-AA01-A2AA3788FBC6}" destId="{F86A3F2F-2935-4575-8330-7FA62935DF49}" srcOrd="8" destOrd="0" presId="urn:microsoft.com/office/officeart/2005/8/layout/hierarchy4"/>
    <dgm:cxn modelId="{460AE3FE-5CC1-4A55-8167-8BC65D7DA69D}" type="presParOf" srcId="{F86A3F2F-2935-4575-8330-7FA62935DF49}" destId="{8CC077F0-C4B4-4A29-88FC-A4D877D26AFC}" srcOrd="0" destOrd="0" presId="urn:microsoft.com/office/officeart/2005/8/layout/hierarchy4"/>
    <dgm:cxn modelId="{5370D5B0-3110-4ACB-891F-FA7474E6B0C0}" type="presParOf" srcId="{F86A3F2F-2935-4575-8330-7FA62935DF49}" destId="{BBAE2E2E-91D7-4ACD-9369-1F5886493157}" srcOrd="1" destOrd="0" presId="urn:microsoft.com/office/officeart/2005/8/layout/hierarchy4"/>
    <dgm:cxn modelId="{0551B7C1-AC4A-41AA-AE7E-4773A986112C}" type="presParOf" srcId="{3A9EB198-EDB4-46A0-AA01-A2AA3788FBC6}" destId="{4E549CF7-6411-43CB-BE94-6B1547C89A48}" srcOrd="9" destOrd="0" presId="urn:microsoft.com/office/officeart/2005/8/layout/hierarchy4"/>
    <dgm:cxn modelId="{64C084EB-F525-4A10-AF13-BC3C9CFE0FF2}" type="presParOf" srcId="{3A9EB198-EDB4-46A0-AA01-A2AA3788FBC6}" destId="{42C9C072-D59D-43FD-A7DA-FEC9221A8229}" srcOrd="10" destOrd="0" presId="urn:microsoft.com/office/officeart/2005/8/layout/hierarchy4"/>
    <dgm:cxn modelId="{2E65BD79-7E67-4317-B87A-B3604F1AA401}" type="presParOf" srcId="{42C9C072-D59D-43FD-A7DA-FEC9221A8229}" destId="{13CA20BF-64BB-463F-9E05-043A6CDBC1B9}" srcOrd="0" destOrd="0" presId="urn:microsoft.com/office/officeart/2005/8/layout/hierarchy4"/>
    <dgm:cxn modelId="{AE443539-2518-436F-BFD9-F2532DF165C0}" type="presParOf" srcId="{42C9C072-D59D-43FD-A7DA-FEC9221A8229}" destId="{BD5EE5BF-2633-498B-8470-472A8546B893}" srcOrd="1" destOrd="0" presId="urn:microsoft.com/office/officeart/2005/8/layout/hierarchy4"/>
    <dgm:cxn modelId="{2F4AC9FF-1E95-4248-A90E-B2168FAEB6AA}" type="presParOf" srcId="{3A9EB198-EDB4-46A0-AA01-A2AA3788FBC6}" destId="{910C1FA4-4148-48D4-89D0-F2851800CA5D}" srcOrd="11" destOrd="0" presId="urn:microsoft.com/office/officeart/2005/8/layout/hierarchy4"/>
    <dgm:cxn modelId="{AA0218F2-3FD1-4B42-BF16-36E2C0B2A8AE}" type="presParOf" srcId="{3A9EB198-EDB4-46A0-AA01-A2AA3788FBC6}" destId="{5FDF8F0E-6A27-40D6-B17B-8F84A41A417F}" srcOrd="12" destOrd="0" presId="urn:microsoft.com/office/officeart/2005/8/layout/hierarchy4"/>
    <dgm:cxn modelId="{35155AAB-47C6-4E16-A7BC-27354941EA0D}" type="presParOf" srcId="{5FDF8F0E-6A27-40D6-B17B-8F84A41A417F}" destId="{03A29259-1ED0-4A30-8C0A-F3A4812ECE73}" srcOrd="0" destOrd="0" presId="urn:microsoft.com/office/officeart/2005/8/layout/hierarchy4"/>
    <dgm:cxn modelId="{94178018-E293-42A2-8B4A-093E96ADF945}" type="presParOf" srcId="{5FDF8F0E-6A27-40D6-B17B-8F84A41A417F}" destId="{CC270CBD-78B2-4637-849B-4937361E3F1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DA5440-5B30-4913-9EDB-606E30792193}"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zh-TW" altLang="en-US"/>
        </a:p>
      </dgm:t>
    </dgm:pt>
    <dgm:pt modelId="{BD02ECA7-D75D-42B0-BFCE-19F8E8859D1F}">
      <dgm:prSet phldrT="[文字]"/>
      <dgm:spPr/>
      <dgm:t>
        <a:bodyPr/>
        <a:lstStyle/>
        <a:p>
          <a:r>
            <a:rPr lang="zh-TW" b="1" dirty="0" smtClean="0"/>
            <a:t>內部</a:t>
          </a:r>
          <a:r>
            <a:rPr lang="zh-TW" altLang="en-US" b="1" dirty="0" smtClean="0"/>
            <a:t>控</a:t>
          </a:r>
          <a:r>
            <a:rPr lang="zh-TW" b="1" dirty="0" smtClean="0"/>
            <a:t>管機制</a:t>
          </a:r>
          <a:endParaRPr lang="zh-TW" altLang="en-US" dirty="0"/>
        </a:p>
      </dgm:t>
    </dgm:pt>
    <dgm:pt modelId="{972B3658-BBB9-4CF9-98BF-2D724A470EB7}" type="parTrans" cxnId="{4E5A80B1-8F3A-41B7-B6B8-E84CA730D964}">
      <dgm:prSet/>
      <dgm:spPr/>
      <dgm:t>
        <a:bodyPr/>
        <a:lstStyle/>
        <a:p>
          <a:endParaRPr lang="zh-TW" altLang="en-US"/>
        </a:p>
      </dgm:t>
    </dgm:pt>
    <dgm:pt modelId="{B8B137FB-6A29-4CDA-8D13-9A12FD617D52}" type="sibTrans" cxnId="{4E5A80B1-8F3A-41B7-B6B8-E84CA730D964}">
      <dgm:prSet/>
      <dgm:spPr/>
      <dgm:t>
        <a:bodyPr/>
        <a:lstStyle/>
        <a:p>
          <a:endParaRPr lang="zh-TW" altLang="en-US"/>
        </a:p>
      </dgm:t>
    </dgm:pt>
    <dgm:pt modelId="{8EFD7FFB-9C13-4AF6-B713-4B21C43D2BEB}">
      <dgm:prSet phldrT="[文字]"/>
      <dgm:spPr/>
      <dgm:t>
        <a:bodyPr/>
        <a:lstStyle/>
        <a:p>
          <a:r>
            <a:rPr lang="zh-TW" dirty="0"/>
            <a:t>地政士事務所或不動產經紀業及其營業處所應由專責人員督導防制洗錢及打擊資恐相關事項。如地政士事務所僅一名地政士執行業務時，應由其負責督導防制洗錢及打擊資恐相關事項。</a:t>
          </a:r>
          <a:endParaRPr lang="zh-TW" altLang="en-US" dirty="0"/>
        </a:p>
      </dgm:t>
    </dgm:pt>
    <dgm:pt modelId="{C73017E6-DADA-47EC-B046-FDAD5180078E}" type="parTrans" cxnId="{46AFF6EE-893A-4E9D-8E2E-7E45DC93E00F}">
      <dgm:prSet/>
      <dgm:spPr/>
      <dgm:t>
        <a:bodyPr/>
        <a:lstStyle/>
        <a:p>
          <a:endParaRPr lang="zh-TW" altLang="en-US"/>
        </a:p>
      </dgm:t>
    </dgm:pt>
    <dgm:pt modelId="{CDC2E5BC-4EA0-47C7-A4F9-287C2C193818}" type="sibTrans" cxnId="{46AFF6EE-893A-4E9D-8E2E-7E45DC93E00F}">
      <dgm:prSet/>
      <dgm:spPr/>
      <dgm:t>
        <a:bodyPr/>
        <a:lstStyle/>
        <a:p>
          <a:endParaRPr lang="zh-TW" altLang="en-US"/>
        </a:p>
      </dgm:t>
    </dgm:pt>
    <dgm:pt modelId="{6F9DDC0B-60A4-47B6-AEEE-80870DC5564B}">
      <dgm:prSet/>
      <dgm:spPr/>
      <dgm:t>
        <a:bodyPr/>
        <a:lstStyle/>
        <a:p>
          <a:r>
            <a:rPr lang="zh-TW" dirty="0"/>
            <a:t>客戶、其代理人、實質受益人、地政士事務所或不動產經紀業所屬員工有疑似規避洗錢防制法、地政士及不動產經紀業防制洗錢辦法規定、疑似洗錢交易或資恐行為，應予注意並瞭解其動機。</a:t>
          </a:r>
        </a:p>
      </dgm:t>
    </dgm:pt>
    <dgm:pt modelId="{CA46F329-DD33-4C45-B61B-F6267583AEAC}" type="parTrans" cxnId="{0A25C175-FB9F-4700-8622-9046128A23E4}">
      <dgm:prSet/>
      <dgm:spPr/>
      <dgm:t>
        <a:bodyPr/>
        <a:lstStyle/>
        <a:p>
          <a:endParaRPr lang="zh-TW" altLang="en-US"/>
        </a:p>
      </dgm:t>
    </dgm:pt>
    <dgm:pt modelId="{DC673D36-CB81-4C13-88AD-579CA0935A17}" type="sibTrans" cxnId="{0A25C175-FB9F-4700-8622-9046128A23E4}">
      <dgm:prSet/>
      <dgm:spPr/>
      <dgm:t>
        <a:bodyPr/>
        <a:lstStyle/>
        <a:p>
          <a:endParaRPr lang="zh-TW" altLang="en-US"/>
        </a:p>
      </dgm:t>
    </dgm:pt>
    <dgm:pt modelId="{52984E91-7A8A-47EF-9636-2A80A91B6417}">
      <dgm:prSet/>
      <dgm:spPr/>
      <dgm:t>
        <a:bodyPr/>
        <a:lstStyle/>
        <a:p>
          <a:r>
            <a:rPr lang="zh-TW" dirty="0"/>
            <a:t>調查所屬員工有疑似規避或違反洗錢防制法、地政士及不動產經紀業防制洗錢辦法規定或疑似洗錢交易或資恐行為時，應保守秘密，不得任意洩漏。</a:t>
          </a:r>
        </a:p>
      </dgm:t>
    </dgm:pt>
    <dgm:pt modelId="{58B1F939-8F99-46EB-A56E-95EF62CB6910}" type="parTrans" cxnId="{6A6E5F93-E2A7-4C35-8BE7-8FFB0BA2B0B8}">
      <dgm:prSet/>
      <dgm:spPr/>
      <dgm:t>
        <a:bodyPr/>
        <a:lstStyle/>
        <a:p>
          <a:endParaRPr lang="zh-TW" altLang="en-US"/>
        </a:p>
      </dgm:t>
    </dgm:pt>
    <dgm:pt modelId="{8F3EEADE-133F-4584-AF5B-B7E9276DE9CE}" type="sibTrans" cxnId="{6A6E5F93-E2A7-4C35-8BE7-8FFB0BA2B0B8}">
      <dgm:prSet/>
      <dgm:spPr/>
      <dgm:t>
        <a:bodyPr/>
        <a:lstStyle/>
        <a:p>
          <a:endParaRPr lang="zh-TW" altLang="en-US"/>
        </a:p>
      </dgm:t>
    </dgm:pt>
    <dgm:pt modelId="{F2AC8423-9229-4AA9-956C-BB1DA1C318C4}">
      <dgm:prSet/>
      <dgm:spPr/>
      <dgm:t>
        <a:bodyPr/>
        <a:lstStyle/>
        <a:p>
          <a:r>
            <a:rPr lang="zh-TW" dirty="0"/>
            <a:t>依洗錢防制法、地政士及不動產經紀業防制洗錢辦法規定留存之身分資料及交易紀錄，應妥為保存，未逾保存年限不得銷燬。</a:t>
          </a:r>
        </a:p>
      </dgm:t>
    </dgm:pt>
    <dgm:pt modelId="{7AEDC920-763C-437B-9892-49EA1B23D450}" type="parTrans" cxnId="{064A87E7-28BE-44E4-A2B6-BBF894311347}">
      <dgm:prSet/>
      <dgm:spPr/>
      <dgm:t>
        <a:bodyPr/>
        <a:lstStyle/>
        <a:p>
          <a:endParaRPr lang="zh-TW" altLang="en-US"/>
        </a:p>
      </dgm:t>
    </dgm:pt>
    <dgm:pt modelId="{FEE85A67-5276-4573-A5C7-A48B8AC4FBF1}" type="sibTrans" cxnId="{064A87E7-28BE-44E4-A2B6-BBF894311347}">
      <dgm:prSet/>
      <dgm:spPr/>
      <dgm:t>
        <a:bodyPr/>
        <a:lstStyle/>
        <a:p>
          <a:endParaRPr lang="zh-TW" altLang="en-US"/>
        </a:p>
      </dgm:t>
    </dgm:pt>
    <dgm:pt modelId="{29DF07C2-4EE9-4457-972F-23911D77D2AB}" type="pres">
      <dgm:prSet presAssocID="{35DA5440-5B30-4913-9EDB-606E30792193}" presName="diagram" presStyleCnt="0">
        <dgm:presLayoutVars>
          <dgm:chMax val="1"/>
          <dgm:dir/>
          <dgm:animLvl val="ctr"/>
          <dgm:resizeHandles val="exact"/>
        </dgm:presLayoutVars>
      </dgm:prSet>
      <dgm:spPr/>
      <dgm:t>
        <a:bodyPr/>
        <a:lstStyle/>
        <a:p>
          <a:endParaRPr lang="zh-TW" altLang="en-US"/>
        </a:p>
      </dgm:t>
    </dgm:pt>
    <dgm:pt modelId="{18347C59-35AE-44C7-A73E-CBDB19959785}" type="pres">
      <dgm:prSet presAssocID="{35DA5440-5B30-4913-9EDB-606E30792193}" presName="matrix" presStyleCnt="0"/>
      <dgm:spPr/>
    </dgm:pt>
    <dgm:pt modelId="{2A4130BC-2CA1-4A25-B2D4-E0EC5276C7D0}" type="pres">
      <dgm:prSet presAssocID="{35DA5440-5B30-4913-9EDB-606E30792193}" presName="tile1" presStyleLbl="node1" presStyleIdx="0" presStyleCnt="4"/>
      <dgm:spPr/>
      <dgm:t>
        <a:bodyPr/>
        <a:lstStyle/>
        <a:p>
          <a:endParaRPr lang="zh-TW" altLang="en-US"/>
        </a:p>
      </dgm:t>
    </dgm:pt>
    <dgm:pt modelId="{A2E2EEFD-9BB5-42C1-A366-A2D8A21D84E6}" type="pres">
      <dgm:prSet presAssocID="{35DA5440-5B30-4913-9EDB-606E30792193}" presName="tile1text" presStyleLbl="node1" presStyleIdx="0" presStyleCnt="4">
        <dgm:presLayoutVars>
          <dgm:chMax val="0"/>
          <dgm:chPref val="0"/>
          <dgm:bulletEnabled val="1"/>
        </dgm:presLayoutVars>
      </dgm:prSet>
      <dgm:spPr/>
      <dgm:t>
        <a:bodyPr/>
        <a:lstStyle/>
        <a:p>
          <a:endParaRPr lang="zh-TW" altLang="en-US"/>
        </a:p>
      </dgm:t>
    </dgm:pt>
    <dgm:pt modelId="{BFDCDF2F-DE2D-4FA2-A1C0-C8609D2A033F}" type="pres">
      <dgm:prSet presAssocID="{35DA5440-5B30-4913-9EDB-606E30792193}" presName="tile2" presStyleLbl="node1" presStyleIdx="1" presStyleCnt="4"/>
      <dgm:spPr/>
      <dgm:t>
        <a:bodyPr/>
        <a:lstStyle/>
        <a:p>
          <a:endParaRPr lang="zh-TW" altLang="en-US"/>
        </a:p>
      </dgm:t>
    </dgm:pt>
    <dgm:pt modelId="{7C1E9123-11E4-4E11-9660-95F7561927DE}" type="pres">
      <dgm:prSet presAssocID="{35DA5440-5B30-4913-9EDB-606E30792193}" presName="tile2text" presStyleLbl="node1" presStyleIdx="1" presStyleCnt="4">
        <dgm:presLayoutVars>
          <dgm:chMax val="0"/>
          <dgm:chPref val="0"/>
          <dgm:bulletEnabled val="1"/>
        </dgm:presLayoutVars>
      </dgm:prSet>
      <dgm:spPr/>
      <dgm:t>
        <a:bodyPr/>
        <a:lstStyle/>
        <a:p>
          <a:endParaRPr lang="zh-TW" altLang="en-US"/>
        </a:p>
      </dgm:t>
    </dgm:pt>
    <dgm:pt modelId="{E5DF07F6-0EA8-477E-8EB3-5D3D0F193BA2}" type="pres">
      <dgm:prSet presAssocID="{35DA5440-5B30-4913-9EDB-606E30792193}" presName="tile3" presStyleLbl="node1" presStyleIdx="2" presStyleCnt="4"/>
      <dgm:spPr/>
      <dgm:t>
        <a:bodyPr/>
        <a:lstStyle/>
        <a:p>
          <a:endParaRPr lang="zh-TW" altLang="en-US"/>
        </a:p>
      </dgm:t>
    </dgm:pt>
    <dgm:pt modelId="{81471997-716C-4D91-98D1-515529A42336}" type="pres">
      <dgm:prSet presAssocID="{35DA5440-5B30-4913-9EDB-606E30792193}" presName="tile3text" presStyleLbl="node1" presStyleIdx="2" presStyleCnt="4">
        <dgm:presLayoutVars>
          <dgm:chMax val="0"/>
          <dgm:chPref val="0"/>
          <dgm:bulletEnabled val="1"/>
        </dgm:presLayoutVars>
      </dgm:prSet>
      <dgm:spPr/>
      <dgm:t>
        <a:bodyPr/>
        <a:lstStyle/>
        <a:p>
          <a:endParaRPr lang="zh-TW" altLang="en-US"/>
        </a:p>
      </dgm:t>
    </dgm:pt>
    <dgm:pt modelId="{D594A434-1B32-4E9E-B038-F37F9CDABA11}" type="pres">
      <dgm:prSet presAssocID="{35DA5440-5B30-4913-9EDB-606E30792193}" presName="tile4" presStyleLbl="node1" presStyleIdx="3" presStyleCnt="4"/>
      <dgm:spPr/>
      <dgm:t>
        <a:bodyPr/>
        <a:lstStyle/>
        <a:p>
          <a:endParaRPr lang="zh-TW" altLang="en-US"/>
        </a:p>
      </dgm:t>
    </dgm:pt>
    <dgm:pt modelId="{EB26C2BB-DDDB-4672-B479-A4D02E2CA874}" type="pres">
      <dgm:prSet presAssocID="{35DA5440-5B30-4913-9EDB-606E30792193}" presName="tile4text" presStyleLbl="node1" presStyleIdx="3" presStyleCnt="4">
        <dgm:presLayoutVars>
          <dgm:chMax val="0"/>
          <dgm:chPref val="0"/>
          <dgm:bulletEnabled val="1"/>
        </dgm:presLayoutVars>
      </dgm:prSet>
      <dgm:spPr/>
      <dgm:t>
        <a:bodyPr/>
        <a:lstStyle/>
        <a:p>
          <a:endParaRPr lang="zh-TW" altLang="en-US"/>
        </a:p>
      </dgm:t>
    </dgm:pt>
    <dgm:pt modelId="{2FC2B5C8-0DC0-47E4-A417-4C7351C948F4}" type="pres">
      <dgm:prSet presAssocID="{35DA5440-5B30-4913-9EDB-606E30792193}" presName="centerTile" presStyleLbl="fgShp" presStyleIdx="0" presStyleCnt="1">
        <dgm:presLayoutVars>
          <dgm:chMax val="0"/>
          <dgm:chPref val="0"/>
        </dgm:presLayoutVars>
      </dgm:prSet>
      <dgm:spPr/>
      <dgm:t>
        <a:bodyPr/>
        <a:lstStyle/>
        <a:p>
          <a:endParaRPr lang="zh-TW" altLang="en-US"/>
        </a:p>
      </dgm:t>
    </dgm:pt>
  </dgm:ptLst>
  <dgm:cxnLst>
    <dgm:cxn modelId="{E0CFAEAB-1697-445B-95A1-C223C91D2E20}" type="presOf" srcId="{6F9DDC0B-60A4-47B6-AEEE-80870DC5564B}" destId="{7C1E9123-11E4-4E11-9660-95F7561927DE}" srcOrd="1" destOrd="0" presId="urn:microsoft.com/office/officeart/2005/8/layout/matrix1"/>
    <dgm:cxn modelId="{B37587C5-9D25-403F-8D64-8B5E28640A53}" type="presOf" srcId="{BD02ECA7-D75D-42B0-BFCE-19F8E8859D1F}" destId="{2FC2B5C8-0DC0-47E4-A417-4C7351C948F4}" srcOrd="0" destOrd="0" presId="urn:microsoft.com/office/officeart/2005/8/layout/matrix1"/>
    <dgm:cxn modelId="{46AFF6EE-893A-4E9D-8E2E-7E45DC93E00F}" srcId="{BD02ECA7-D75D-42B0-BFCE-19F8E8859D1F}" destId="{8EFD7FFB-9C13-4AF6-B713-4B21C43D2BEB}" srcOrd="0" destOrd="0" parTransId="{C73017E6-DADA-47EC-B046-FDAD5180078E}" sibTransId="{CDC2E5BC-4EA0-47C7-A4F9-287C2C193818}"/>
    <dgm:cxn modelId="{0E693879-57FF-4895-9F22-CA522247C0EE}" type="presOf" srcId="{8EFD7FFB-9C13-4AF6-B713-4B21C43D2BEB}" destId="{2A4130BC-2CA1-4A25-B2D4-E0EC5276C7D0}" srcOrd="0" destOrd="0" presId="urn:microsoft.com/office/officeart/2005/8/layout/matrix1"/>
    <dgm:cxn modelId="{4E5A80B1-8F3A-41B7-B6B8-E84CA730D964}" srcId="{35DA5440-5B30-4913-9EDB-606E30792193}" destId="{BD02ECA7-D75D-42B0-BFCE-19F8E8859D1F}" srcOrd="0" destOrd="0" parTransId="{972B3658-BBB9-4CF9-98BF-2D724A470EB7}" sibTransId="{B8B137FB-6A29-4CDA-8D13-9A12FD617D52}"/>
    <dgm:cxn modelId="{6A6E5F93-E2A7-4C35-8BE7-8FFB0BA2B0B8}" srcId="{BD02ECA7-D75D-42B0-BFCE-19F8E8859D1F}" destId="{52984E91-7A8A-47EF-9636-2A80A91B6417}" srcOrd="2" destOrd="0" parTransId="{58B1F939-8F99-46EB-A56E-95EF62CB6910}" sibTransId="{8F3EEADE-133F-4584-AF5B-B7E9276DE9CE}"/>
    <dgm:cxn modelId="{17E212DE-51C0-45CC-B572-01B7A071E58C}" type="presOf" srcId="{F2AC8423-9229-4AA9-956C-BB1DA1C318C4}" destId="{EB26C2BB-DDDB-4672-B479-A4D02E2CA874}" srcOrd="1" destOrd="0" presId="urn:microsoft.com/office/officeart/2005/8/layout/matrix1"/>
    <dgm:cxn modelId="{E78A9067-0D1B-457D-8616-40FA3740370A}" type="presOf" srcId="{8EFD7FFB-9C13-4AF6-B713-4B21C43D2BEB}" destId="{A2E2EEFD-9BB5-42C1-A366-A2D8A21D84E6}" srcOrd="1" destOrd="0" presId="urn:microsoft.com/office/officeart/2005/8/layout/matrix1"/>
    <dgm:cxn modelId="{0A25C175-FB9F-4700-8622-9046128A23E4}" srcId="{BD02ECA7-D75D-42B0-BFCE-19F8E8859D1F}" destId="{6F9DDC0B-60A4-47B6-AEEE-80870DC5564B}" srcOrd="1" destOrd="0" parTransId="{CA46F329-DD33-4C45-B61B-F6267583AEAC}" sibTransId="{DC673D36-CB81-4C13-88AD-579CA0935A17}"/>
    <dgm:cxn modelId="{C4E0850A-09E6-43C2-B2E0-8DA9EA271B26}" type="presOf" srcId="{52984E91-7A8A-47EF-9636-2A80A91B6417}" destId="{81471997-716C-4D91-98D1-515529A42336}" srcOrd="1" destOrd="0" presId="urn:microsoft.com/office/officeart/2005/8/layout/matrix1"/>
    <dgm:cxn modelId="{C2F78302-44C2-4EC8-A769-6E474C61DCE6}" type="presOf" srcId="{6F9DDC0B-60A4-47B6-AEEE-80870DC5564B}" destId="{BFDCDF2F-DE2D-4FA2-A1C0-C8609D2A033F}" srcOrd="0" destOrd="0" presId="urn:microsoft.com/office/officeart/2005/8/layout/matrix1"/>
    <dgm:cxn modelId="{064A87E7-28BE-44E4-A2B6-BBF894311347}" srcId="{BD02ECA7-D75D-42B0-BFCE-19F8E8859D1F}" destId="{F2AC8423-9229-4AA9-956C-BB1DA1C318C4}" srcOrd="3" destOrd="0" parTransId="{7AEDC920-763C-437B-9892-49EA1B23D450}" sibTransId="{FEE85A67-5276-4573-A5C7-A48B8AC4FBF1}"/>
    <dgm:cxn modelId="{C183F9AA-04A0-4759-B43C-769CDEF96C14}" type="presOf" srcId="{F2AC8423-9229-4AA9-956C-BB1DA1C318C4}" destId="{D594A434-1B32-4E9E-B038-F37F9CDABA11}" srcOrd="0" destOrd="0" presId="urn:microsoft.com/office/officeart/2005/8/layout/matrix1"/>
    <dgm:cxn modelId="{5A05963E-B819-4936-8553-87318AEADB4D}" type="presOf" srcId="{35DA5440-5B30-4913-9EDB-606E30792193}" destId="{29DF07C2-4EE9-4457-972F-23911D77D2AB}" srcOrd="0" destOrd="0" presId="urn:microsoft.com/office/officeart/2005/8/layout/matrix1"/>
    <dgm:cxn modelId="{C406E0A6-0D74-4C6F-90BB-8127724A42CF}" type="presOf" srcId="{52984E91-7A8A-47EF-9636-2A80A91B6417}" destId="{E5DF07F6-0EA8-477E-8EB3-5D3D0F193BA2}" srcOrd="0" destOrd="0" presId="urn:microsoft.com/office/officeart/2005/8/layout/matrix1"/>
    <dgm:cxn modelId="{8F704895-9E55-45E7-A937-2510A17695D6}" type="presParOf" srcId="{29DF07C2-4EE9-4457-972F-23911D77D2AB}" destId="{18347C59-35AE-44C7-A73E-CBDB19959785}" srcOrd="0" destOrd="0" presId="urn:microsoft.com/office/officeart/2005/8/layout/matrix1"/>
    <dgm:cxn modelId="{CACE28A8-4D8C-4C00-B1DF-9BE5CF36C434}" type="presParOf" srcId="{18347C59-35AE-44C7-A73E-CBDB19959785}" destId="{2A4130BC-2CA1-4A25-B2D4-E0EC5276C7D0}" srcOrd="0" destOrd="0" presId="urn:microsoft.com/office/officeart/2005/8/layout/matrix1"/>
    <dgm:cxn modelId="{CFEABD52-1024-490D-BFA0-4E3BB7638840}" type="presParOf" srcId="{18347C59-35AE-44C7-A73E-CBDB19959785}" destId="{A2E2EEFD-9BB5-42C1-A366-A2D8A21D84E6}" srcOrd="1" destOrd="0" presId="urn:microsoft.com/office/officeart/2005/8/layout/matrix1"/>
    <dgm:cxn modelId="{A1018014-72BD-4F26-B26B-69B0228264C5}" type="presParOf" srcId="{18347C59-35AE-44C7-A73E-CBDB19959785}" destId="{BFDCDF2F-DE2D-4FA2-A1C0-C8609D2A033F}" srcOrd="2" destOrd="0" presId="urn:microsoft.com/office/officeart/2005/8/layout/matrix1"/>
    <dgm:cxn modelId="{2093E7A4-5BF2-4582-9225-64050A672FE0}" type="presParOf" srcId="{18347C59-35AE-44C7-A73E-CBDB19959785}" destId="{7C1E9123-11E4-4E11-9660-95F7561927DE}" srcOrd="3" destOrd="0" presId="urn:microsoft.com/office/officeart/2005/8/layout/matrix1"/>
    <dgm:cxn modelId="{ECEAC3F0-6F27-46AD-9C9C-354D74F3E1F8}" type="presParOf" srcId="{18347C59-35AE-44C7-A73E-CBDB19959785}" destId="{E5DF07F6-0EA8-477E-8EB3-5D3D0F193BA2}" srcOrd="4" destOrd="0" presId="urn:microsoft.com/office/officeart/2005/8/layout/matrix1"/>
    <dgm:cxn modelId="{657BBEB7-C121-493F-8FB5-01D57F388D77}" type="presParOf" srcId="{18347C59-35AE-44C7-A73E-CBDB19959785}" destId="{81471997-716C-4D91-98D1-515529A42336}" srcOrd="5" destOrd="0" presId="urn:microsoft.com/office/officeart/2005/8/layout/matrix1"/>
    <dgm:cxn modelId="{A2525E9A-7BF7-4A07-B250-E61BA96541A8}" type="presParOf" srcId="{18347C59-35AE-44C7-A73E-CBDB19959785}" destId="{D594A434-1B32-4E9E-B038-F37F9CDABA11}" srcOrd="6" destOrd="0" presId="urn:microsoft.com/office/officeart/2005/8/layout/matrix1"/>
    <dgm:cxn modelId="{4FE434D1-4EAB-457C-BFD3-9EC0D551B0C5}" type="presParOf" srcId="{18347C59-35AE-44C7-A73E-CBDB19959785}" destId="{EB26C2BB-DDDB-4672-B479-A4D02E2CA874}" srcOrd="7" destOrd="0" presId="urn:microsoft.com/office/officeart/2005/8/layout/matrix1"/>
    <dgm:cxn modelId="{827346EE-17D8-4393-9488-1A7C6CD99B83}" type="presParOf" srcId="{29DF07C2-4EE9-4457-972F-23911D77D2AB}" destId="{2FC2B5C8-0DC0-47E4-A417-4C7351C948F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6194A1-0D89-4FD9-A230-38042D80A7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zh-TW" altLang="en-US"/>
        </a:p>
      </dgm:t>
    </dgm:pt>
    <dgm:pt modelId="{73FA8D06-C59D-418F-8E94-3FCA713543E1}">
      <dgm:prSet phldrT="[文字]"/>
      <dgm:spPr/>
      <dgm:t>
        <a:bodyPr/>
        <a:lstStyle/>
        <a:p>
          <a:r>
            <a:rPr lang="zh-TW" dirty="0"/>
            <a:t>中華民國地政士公會、不動產仲介經紀及不動產代銷經紀商業同業公會全國聯合會，應每年舉辦防制洗錢及打擊資恐教育訓練或宣導說明，並將辦理情形報內政部備查。</a:t>
          </a:r>
          <a:endParaRPr lang="zh-TW" altLang="en-US" dirty="0"/>
        </a:p>
      </dgm:t>
    </dgm:pt>
    <dgm:pt modelId="{6C033193-B3F3-4BA7-86F2-2EEE3A972FF8}" type="parTrans" cxnId="{971F4F98-4E78-4BA5-92DC-0A4E27ECEAB6}">
      <dgm:prSet/>
      <dgm:spPr/>
      <dgm:t>
        <a:bodyPr/>
        <a:lstStyle/>
        <a:p>
          <a:endParaRPr lang="zh-TW" altLang="en-US"/>
        </a:p>
      </dgm:t>
    </dgm:pt>
    <dgm:pt modelId="{D9AAAC6F-D79A-4FDC-8E72-CAE8BC01EE2B}" type="sibTrans" cxnId="{971F4F98-4E78-4BA5-92DC-0A4E27ECEAB6}">
      <dgm:prSet/>
      <dgm:spPr/>
      <dgm:t>
        <a:bodyPr/>
        <a:lstStyle/>
        <a:p>
          <a:endParaRPr lang="zh-TW" altLang="en-US"/>
        </a:p>
      </dgm:t>
    </dgm:pt>
    <dgm:pt modelId="{365F9B95-E6DD-4761-9E13-EA1A7627D1F3}">
      <dgm:prSet phldrT="[文字]"/>
      <dgm:spPr/>
      <dgm:t>
        <a:bodyPr/>
        <a:lstStyle/>
        <a:p>
          <a:r>
            <a:rPr lang="zh-TW" dirty="0"/>
            <a:t>地政士事務所及不動產經紀業所屬員工，應參加內政部、其他機關、公會舉辦防制洗錢及打擊資恐教育訓練、研習會及宣導說明會，強化對於地政士及不動產經紀業防制洗錢辦法第</a:t>
          </a:r>
          <a:r>
            <a:rPr lang="en-US" dirty="0"/>
            <a:t>8</a:t>
          </a:r>
          <a:r>
            <a:rPr lang="zh-TW" dirty="0"/>
            <a:t>條規定疑似洗錢交易或資恐情事之注意及辨識。</a:t>
          </a:r>
          <a:endParaRPr lang="zh-TW" altLang="en-US" dirty="0"/>
        </a:p>
      </dgm:t>
    </dgm:pt>
    <dgm:pt modelId="{CB081478-B1AF-4116-ACEB-51699908CBF9}" type="parTrans" cxnId="{F471A6C0-4C16-45EF-A32D-0DD0442911AE}">
      <dgm:prSet/>
      <dgm:spPr/>
      <dgm:t>
        <a:bodyPr/>
        <a:lstStyle/>
        <a:p>
          <a:endParaRPr lang="zh-TW" altLang="en-US"/>
        </a:p>
      </dgm:t>
    </dgm:pt>
    <dgm:pt modelId="{7AD5000A-A05F-404C-8D8A-5A46EB62FE5A}" type="sibTrans" cxnId="{F471A6C0-4C16-45EF-A32D-0DD0442911AE}">
      <dgm:prSet/>
      <dgm:spPr/>
      <dgm:t>
        <a:bodyPr/>
        <a:lstStyle/>
        <a:p>
          <a:endParaRPr lang="zh-TW" altLang="en-US"/>
        </a:p>
      </dgm:t>
    </dgm:pt>
    <dgm:pt modelId="{40B12E3D-248F-4274-8245-C7ACF7F4635A}" type="pres">
      <dgm:prSet presAssocID="{6D6194A1-0D89-4FD9-A230-38042D80A7EE}" presName="Name0" presStyleCnt="0">
        <dgm:presLayoutVars>
          <dgm:dir/>
          <dgm:resizeHandles val="exact"/>
        </dgm:presLayoutVars>
      </dgm:prSet>
      <dgm:spPr/>
      <dgm:t>
        <a:bodyPr/>
        <a:lstStyle/>
        <a:p>
          <a:endParaRPr lang="zh-TW" altLang="en-US"/>
        </a:p>
      </dgm:t>
    </dgm:pt>
    <dgm:pt modelId="{02A3BC28-9650-45A5-8E56-F4CDE6286670}" type="pres">
      <dgm:prSet presAssocID="{73FA8D06-C59D-418F-8E94-3FCA713543E1}" presName="node" presStyleLbl="node1" presStyleIdx="0" presStyleCnt="2">
        <dgm:presLayoutVars>
          <dgm:bulletEnabled val="1"/>
        </dgm:presLayoutVars>
      </dgm:prSet>
      <dgm:spPr/>
      <dgm:t>
        <a:bodyPr/>
        <a:lstStyle/>
        <a:p>
          <a:endParaRPr lang="zh-TW" altLang="en-US"/>
        </a:p>
      </dgm:t>
    </dgm:pt>
    <dgm:pt modelId="{8F71CB4E-5910-42B0-A098-BB621F78651F}" type="pres">
      <dgm:prSet presAssocID="{D9AAAC6F-D79A-4FDC-8E72-CAE8BC01EE2B}" presName="sibTrans" presStyleCnt="0"/>
      <dgm:spPr/>
    </dgm:pt>
    <dgm:pt modelId="{F38D5E0B-87B1-4F33-AFD8-E21F9D23F3A8}" type="pres">
      <dgm:prSet presAssocID="{365F9B95-E6DD-4761-9E13-EA1A7627D1F3}" presName="node" presStyleLbl="node1" presStyleIdx="1" presStyleCnt="2">
        <dgm:presLayoutVars>
          <dgm:bulletEnabled val="1"/>
        </dgm:presLayoutVars>
      </dgm:prSet>
      <dgm:spPr/>
      <dgm:t>
        <a:bodyPr/>
        <a:lstStyle/>
        <a:p>
          <a:endParaRPr lang="zh-TW" altLang="en-US"/>
        </a:p>
      </dgm:t>
    </dgm:pt>
  </dgm:ptLst>
  <dgm:cxnLst>
    <dgm:cxn modelId="{971F4F98-4E78-4BA5-92DC-0A4E27ECEAB6}" srcId="{6D6194A1-0D89-4FD9-A230-38042D80A7EE}" destId="{73FA8D06-C59D-418F-8E94-3FCA713543E1}" srcOrd="0" destOrd="0" parTransId="{6C033193-B3F3-4BA7-86F2-2EEE3A972FF8}" sibTransId="{D9AAAC6F-D79A-4FDC-8E72-CAE8BC01EE2B}"/>
    <dgm:cxn modelId="{7E9DFF37-9D12-4F9B-870D-4E6A729DC8A6}" type="presOf" srcId="{365F9B95-E6DD-4761-9E13-EA1A7627D1F3}" destId="{F38D5E0B-87B1-4F33-AFD8-E21F9D23F3A8}" srcOrd="0" destOrd="0" presId="urn:microsoft.com/office/officeart/2005/8/layout/hList6"/>
    <dgm:cxn modelId="{F471A6C0-4C16-45EF-A32D-0DD0442911AE}" srcId="{6D6194A1-0D89-4FD9-A230-38042D80A7EE}" destId="{365F9B95-E6DD-4761-9E13-EA1A7627D1F3}" srcOrd="1" destOrd="0" parTransId="{CB081478-B1AF-4116-ACEB-51699908CBF9}" sibTransId="{7AD5000A-A05F-404C-8D8A-5A46EB62FE5A}"/>
    <dgm:cxn modelId="{FA76C4BE-72CC-4F57-880F-17A8C0F0D2A0}" type="presOf" srcId="{73FA8D06-C59D-418F-8E94-3FCA713543E1}" destId="{02A3BC28-9650-45A5-8E56-F4CDE6286670}" srcOrd="0" destOrd="0" presId="urn:microsoft.com/office/officeart/2005/8/layout/hList6"/>
    <dgm:cxn modelId="{D551CC12-5D52-4BA7-A084-6D54333D6077}" type="presOf" srcId="{6D6194A1-0D89-4FD9-A230-38042D80A7EE}" destId="{40B12E3D-248F-4274-8245-C7ACF7F4635A}" srcOrd="0" destOrd="0" presId="urn:microsoft.com/office/officeart/2005/8/layout/hList6"/>
    <dgm:cxn modelId="{FC4F8535-415A-474E-B8A9-CBB02D4E9405}" type="presParOf" srcId="{40B12E3D-248F-4274-8245-C7ACF7F4635A}" destId="{02A3BC28-9650-45A5-8E56-F4CDE6286670}" srcOrd="0" destOrd="0" presId="urn:microsoft.com/office/officeart/2005/8/layout/hList6"/>
    <dgm:cxn modelId="{E71D5297-8AB3-4F71-A4D8-C176BA009B41}" type="presParOf" srcId="{40B12E3D-248F-4274-8245-C7ACF7F4635A}" destId="{8F71CB4E-5910-42B0-A098-BB621F78651F}" srcOrd="1" destOrd="0" presId="urn:microsoft.com/office/officeart/2005/8/layout/hList6"/>
    <dgm:cxn modelId="{3BE2D909-07B5-4A6A-9307-4C205EBDE02E}" type="presParOf" srcId="{40B12E3D-248F-4274-8245-C7ACF7F4635A}" destId="{F38D5E0B-87B1-4F33-AFD8-E21F9D23F3A8}"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63C63-B13F-4D49-9435-2A7D9CA4D9EA}" type="doc">
      <dgm:prSet loTypeId="urn:microsoft.com/office/officeart/2005/8/layout/equation1" loCatId="relationship" qsTypeId="urn:microsoft.com/office/officeart/2005/8/quickstyle/3d2" qsCatId="3D" csTypeId="urn:microsoft.com/office/officeart/2005/8/colors/colorful5" csCatId="colorful" phldr="1"/>
      <dgm:spPr/>
      <dgm:t>
        <a:bodyPr/>
        <a:lstStyle/>
        <a:p>
          <a:endParaRPr lang="zh-TW" altLang="en-US"/>
        </a:p>
      </dgm:t>
    </dgm:pt>
    <dgm:pt modelId="{0B8434F5-A6C6-45D6-B228-003C642E78A4}">
      <dgm:prSet phldrT="[文字]"/>
      <dgm:spPr/>
      <dgm:t>
        <a:bodyPr/>
        <a:lstStyle/>
        <a:p>
          <a:r>
            <a:rPr lang="zh-TW" altLang="en-US" dirty="0"/>
            <a:t>確認客戶身分</a:t>
          </a:r>
        </a:p>
      </dgm:t>
    </dgm:pt>
    <dgm:pt modelId="{3F6C3783-8ADB-4F24-B628-CFD59A6A9AD7}" type="parTrans" cxnId="{5D3DD25A-F5F1-4601-A606-AAE1593C48DE}">
      <dgm:prSet/>
      <dgm:spPr/>
      <dgm:t>
        <a:bodyPr/>
        <a:lstStyle/>
        <a:p>
          <a:endParaRPr lang="zh-TW" altLang="en-US"/>
        </a:p>
      </dgm:t>
    </dgm:pt>
    <dgm:pt modelId="{9CA0FFE3-09EF-47C2-8C78-C702A6F82968}" type="sibTrans" cxnId="{5D3DD25A-F5F1-4601-A606-AAE1593C48DE}">
      <dgm:prSet/>
      <dgm:spPr/>
      <dgm:t>
        <a:bodyPr/>
        <a:lstStyle/>
        <a:p>
          <a:endParaRPr lang="zh-TW" altLang="en-US"/>
        </a:p>
      </dgm:t>
    </dgm:pt>
    <dgm:pt modelId="{4EA7EEE5-04DF-4131-8367-BB740FAA1899}">
      <dgm:prSet phldrT="[文字]"/>
      <dgm:spPr/>
      <dgm:t>
        <a:bodyPr/>
        <a:lstStyle/>
        <a:p>
          <a:r>
            <a:rPr lang="zh-TW" altLang="en-US" dirty="0"/>
            <a:t>留存交易紀錄</a:t>
          </a:r>
        </a:p>
      </dgm:t>
    </dgm:pt>
    <dgm:pt modelId="{2D242D5F-BCE5-467D-97DD-BAC416EA2199}" type="parTrans" cxnId="{3B9A47EB-3AE3-425F-AEBC-53B8A21E85B3}">
      <dgm:prSet/>
      <dgm:spPr/>
      <dgm:t>
        <a:bodyPr/>
        <a:lstStyle/>
        <a:p>
          <a:endParaRPr lang="zh-TW" altLang="en-US"/>
        </a:p>
      </dgm:t>
    </dgm:pt>
    <dgm:pt modelId="{EA3B5614-0371-4230-BB80-643CFF4BFA71}" type="sibTrans" cxnId="{3B9A47EB-3AE3-425F-AEBC-53B8A21E85B3}">
      <dgm:prSet/>
      <dgm:spPr/>
      <dgm:t>
        <a:bodyPr/>
        <a:lstStyle/>
        <a:p>
          <a:endParaRPr lang="zh-TW" altLang="en-US"/>
        </a:p>
      </dgm:t>
    </dgm:pt>
    <dgm:pt modelId="{4B6084A5-77F4-4B22-8D43-CAF06F4AE89E}">
      <dgm:prSet phldrT="[文字]"/>
      <dgm:spPr/>
      <dgm:t>
        <a:bodyPr/>
        <a:lstStyle/>
        <a:p>
          <a:r>
            <a:rPr lang="zh-TW" altLang="en-US" dirty="0"/>
            <a:t>申報疑似洗錢交易</a:t>
          </a:r>
        </a:p>
      </dgm:t>
    </dgm:pt>
    <dgm:pt modelId="{E7D72632-B396-4B64-ACCC-B1D4EBBED4DA}" type="parTrans" cxnId="{C19981F2-7158-43F0-99D1-E9476205F1D9}">
      <dgm:prSet/>
      <dgm:spPr/>
      <dgm:t>
        <a:bodyPr/>
        <a:lstStyle/>
        <a:p>
          <a:endParaRPr lang="zh-TW" altLang="en-US"/>
        </a:p>
      </dgm:t>
    </dgm:pt>
    <dgm:pt modelId="{DDA2F24C-3335-4955-86C0-5899E72A778C}" type="sibTrans" cxnId="{C19981F2-7158-43F0-99D1-E9476205F1D9}">
      <dgm:prSet/>
      <dgm:spPr/>
      <dgm:t>
        <a:bodyPr/>
        <a:lstStyle/>
        <a:p>
          <a:endParaRPr lang="zh-TW" altLang="en-US"/>
        </a:p>
      </dgm:t>
    </dgm:pt>
    <dgm:pt modelId="{D1F890F4-E972-4C18-A876-13A9310C3D35}">
      <dgm:prSet phldrT="[文字]"/>
      <dgm:spPr/>
      <dgm:t>
        <a:bodyPr/>
        <a:lstStyle/>
        <a:p>
          <a:r>
            <a:rPr lang="zh-TW" altLang="en-US" dirty="0"/>
            <a:t>防制洗錢三核心</a:t>
          </a:r>
        </a:p>
      </dgm:t>
    </dgm:pt>
    <dgm:pt modelId="{93FF7F8B-D4CF-4909-A0B7-F573EC7EA692}" type="parTrans" cxnId="{54796239-7E0F-4EE6-A47B-D60350D66781}">
      <dgm:prSet/>
      <dgm:spPr/>
      <dgm:t>
        <a:bodyPr/>
        <a:lstStyle/>
        <a:p>
          <a:endParaRPr lang="zh-TW" altLang="en-US"/>
        </a:p>
      </dgm:t>
    </dgm:pt>
    <dgm:pt modelId="{33D54543-B506-4370-9476-ADBE75B48BDF}" type="sibTrans" cxnId="{54796239-7E0F-4EE6-A47B-D60350D66781}">
      <dgm:prSet/>
      <dgm:spPr/>
      <dgm:t>
        <a:bodyPr/>
        <a:lstStyle/>
        <a:p>
          <a:endParaRPr lang="zh-TW" altLang="en-US"/>
        </a:p>
      </dgm:t>
    </dgm:pt>
    <dgm:pt modelId="{C180E30C-57A8-408F-9273-79B810E85164}" type="pres">
      <dgm:prSet presAssocID="{D8163C63-B13F-4D49-9435-2A7D9CA4D9EA}" presName="linearFlow" presStyleCnt="0">
        <dgm:presLayoutVars>
          <dgm:dir/>
          <dgm:resizeHandles val="exact"/>
        </dgm:presLayoutVars>
      </dgm:prSet>
      <dgm:spPr/>
      <dgm:t>
        <a:bodyPr/>
        <a:lstStyle/>
        <a:p>
          <a:endParaRPr lang="zh-TW" altLang="en-US"/>
        </a:p>
      </dgm:t>
    </dgm:pt>
    <dgm:pt modelId="{022591AE-D871-4B54-843C-A2FAFA36D3D0}" type="pres">
      <dgm:prSet presAssocID="{0B8434F5-A6C6-45D6-B228-003C642E78A4}" presName="node" presStyleLbl="node1" presStyleIdx="0" presStyleCnt="4">
        <dgm:presLayoutVars>
          <dgm:bulletEnabled val="1"/>
        </dgm:presLayoutVars>
      </dgm:prSet>
      <dgm:spPr/>
      <dgm:t>
        <a:bodyPr/>
        <a:lstStyle/>
        <a:p>
          <a:endParaRPr lang="zh-TW" altLang="en-US"/>
        </a:p>
      </dgm:t>
    </dgm:pt>
    <dgm:pt modelId="{328D744F-AA08-4754-9D67-AF49E1B3175D}" type="pres">
      <dgm:prSet presAssocID="{9CA0FFE3-09EF-47C2-8C78-C702A6F82968}" presName="spacerL" presStyleCnt="0"/>
      <dgm:spPr/>
    </dgm:pt>
    <dgm:pt modelId="{DCF8360D-EB41-45F1-8297-D2AB8BBBC81A}" type="pres">
      <dgm:prSet presAssocID="{9CA0FFE3-09EF-47C2-8C78-C702A6F82968}" presName="sibTrans" presStyleLbl="sibTrans2D1" presStyleIdx="0" presStyleCnt="3"/>
      <dgm:spPr/>
      <dgm:t>
        <a:bodyPr/>
        <a:lstStyle/>
        <a:p>
          <a:endParaRPr lang="zh-TW" altLang="en-US"/>
        </a:p>
      </dgm:t>
    </dgm:pt>
    <dgm:pt modelId="{C0698827-750B-4164-A497-CEA74251D2D9}" type="pres">
      <dgm:prSet presAssocID="{9CA0FFE3-09EF-47C2-8C78-C702A6F82968}" presName="spacerR" presStyleCnt="0"/>
      <dgm:spPr/>
    </dgm:pt>
    <dgm:pt modelId="{D6073885-3DB5-449A-AF29-BB5256E475D4}" type="pres">
      <dgm:prSet presAssocID="{4EA7EEE5-04DF-4131-8367-BB740FAA1899}" presName="node" presStyleLbl="node1" presStyleIdx="1" presStyleCnt="4">
        <dgm:presLayoutVars>
          <dgm:bulletEnabled val="1"/>
        </dgm:presLayoutVars>
      </dgm:prSet>
      <dgm:spPr/>
      <dgm:t>
        <a:bodyPr/>
        <a:lstStyle/>
        <a:p>
          <a:endParaRPr lang="zh-TW" altLang="en-US"/>
        </a:p>
      </dgm:t>
    </dgm:pt>
    <dgm:pt modelId="{1343CF4A-40AF-445C-8C06-19B6F5072FBE}" type="pres">
      <dgm:prSet presAssocID="{EA3B5614-0371-4230-BB80-643CFF4BFA71}" presName="spacerL" presStyleCnt="0"/>
      <dgm:spPr/>
    </dgm:pt>
    <dgm:pt modelId="{81ADBBCF-BA13-48EF-A8ED-6B8D26EF9D33}" type="pres">
      <dgm:prSet presAssocID="{EA3B5614-0371-4230-BB80-643CFF4BFA71}" presName="sibTrans" presStyleLbl="sibTrans2D1" presStyleIdx="1" presStyleCnt="3"/>
      <dgm:spPr/>
      <dgm:t>
        <a:bodyPr/>
        <a:lstStyle/>
        <a:p>
          <a:endParaRPr lang="zh-TW" altLang="en-US"/>
        </a:p>
      </dgm:t>
    </dgm:pt>
    <dgm:pt modelId="{FEA34F92-0AC4-4074-9711-05F52202CECA}" type="pres">
      <dgm:prSet presAssocID="{EA3B5614-0371-4230-BB80-643CFF4BFA71}" presName="spacerR" presStyleCnt="0"/>
      <dgm:spPr/>
    </dgm:pt>
    <dgm:pt modelId="{C5AEEB93-5C61-46D3-8638-B56E071796C2}" type="pres">
      <dgm:prSet presAssocID="{4B6084A5-77F4-4B22-8D43-CAF06F4AE89E}" presName="node" presStyleLbl="node1" presStyleIdx="2" presStyleCnt="4">
        <dgm:presLayoutVars>
          <dgm:bulletEnabled val="1"/>
        </dgm:presLayoutVars>
      </dgm:prSet>
      <dgm:spPr/>
      <dgm:t>
        <a:bodyPr/>
        <a:lstStyle/>
        <a:p>
          <a:endParaRPr lang="zh-TW" altLang="en-US"/>
        </a:p>
      </dgm:t>
    </dgm:pt>
    <dgm:pt modelId="{90A23504-C43E-497A-A0A7-C74254E0F7BB}" type="pres">
      <dgm:prSet presAssocID="{DDA2F24C-3335-4955-86C0-5899E72A778C}" presName="spacerL" presStyleCnt="0"/>
      <dgm:spPr/>
    </dgm:pt>
    <dgm:pt modelId="{DD979228-4AE7-404D-A79B-14803D7231EF}" type="pres">
      <dgm:prSet presAssocID="{DDA2F24C-3335-4955-86C0-5899E72A778C}" presName="sibTrans" presStyleLbl="sibTrans2D1" presStyleIdx="2" presStyleCnt="3"/>
      <dgm:spPr/>
      <dgm:t>
        <a:bodyPr/>
        <a:lstStyle/>
        <a:p>
          <a:endParaRPr lang="zh-TW" altLang="en-US"/>
        </a:p>
      </dgm:t>
    </dgm:pt>
    <dgm:pt modelId="{E38B42A7-4554-4B90-91C9-E058814C2B9D}" type="pres">
      <dgm:prSet presAssocID="{DDA2F24C-3335-4955-86C0-5899E72A778C}" presName="spacerR" presStyleCnt="0"/>
      <dgm:spPr/>
    </dgm:pt>
    <dgm:pt modelId="{E3F48EF1-84DF-4708-9BEE-35154D8557AB}" type="pres">
      <dgm:prSet presAssocID="{D1F890F4-E972-4C18-A876-13A9310C3D35}" presName="node" presStyleLbl="node1" presStyleIdx="3" presStyleCnt="4">
        <dgm:presLayoutVars>
          <dgm:bulletEnabled val="1"/>
        </dgm:presLayoutVars>
      </dgm:prSet>
      <dgm:spPr/>
      <dgm:t>
        <a:bodyPr/>
        <a:lstStyle/>
        <a:p>
          <a:endParaRPr lang="zh-TW" altLang="en-US"/>
        </a:p>
      </dgm:t>
    </dgm:pt>
  </dgm:ptLst>
  <dgm:cxnLst>
    <dgm:cxn modelId="{3B9A47EB-3AE3-425F-AEBC-53B8A21E85B3}" srcId="{D8163C63-B13F-4D49-9435-2A7D9CA4D9EA}" destId="{4EA7EEE5-04DF-4131-8367-BB740FAA1899}" srcOrd="1" destOrd="0" parTransId="{2D242D5F-BCE5-467D-97DD-BAC416EA2199}" sibTransId="{EA3B5614-0371-4230-BB80-643CFF4BFA71}"/>
    <dgm:cxn modelId="{59973C9A-2E1A-4A6D-B2BB-B06D0FEBA8C0}" type="presOf" srcId="{D8163C63-B13F-4D49-9435-2A7D9CA4D9EA}" destId="{C180E30C-57A8-408F-9273-79B810E85164}" srcOrd="0" destOrd="0" presId="urn:microsoft.com/office/officeart/2005/8/layout/equation1"/>
    <dgm:cxn modelId="{E81DAE40-9375-449D-91B1-508DB8680B72}" type="presOf" srcId="{0B8434F5-A6C6-45D6-B228-003C642E78A4}" destId="{022591AE-D871-4B54-843C-A2FAFA36D3D0}" srcOrd="0" destOrd="0" presId="urn:microsoft.com/office/officeart/2005/8/layout/equation1"/>
    <dgm:cxn modelId="{54796239-7E0F-4EE6-A47B-D60350D66781}" srcId="{D8163C63-B13F-4D49-9435-2A7D9CA4D9EA}" destId="{D1F890F4-E972-4C18-A876-13A9310C3D35}" srcOrd="3" destOrd="0" parTransId="{93FF7F8B-D4CF-4909-A0B7-F573EC7EA692}" sibTransId="{33D54543-B506-4370-9476-ADBE75B48BDF}"/>
    <dgm:cxn modelId="{5D3DD25A-F5F1-4601-A606-AAE1593C48DE}" srcId="{D8163C63-B13F-4D49-9435-2A7D9CA4D9EA}" destId="{0B8434F5-A6C6-45D6-B228-003C642E78A4}" srcOrd="0" destOrd="0" parTransId="{3F6C3783-8ADB-4F24-B628-CFD59A6A9AD7}" sibTransId="{9CA0FFE3-09EF-47C2-8C78-C702A6F82968}"/>
    <dgm:cxn modelId="{11143E68-6671-416A-BB59-D3B3CE1B2A2D}" type="presOf" srcId="{DDA2F24C-3335-4955-86C0-5899E72A778C}" destId="{DD979228-4AE7-404D-A79B-14803D7231EF}" srcOrd="0" destOrd="0" presId="urn:microsoft.com/office/officeart/2005/8/layout/equation1"/>
    <dgm:cxn modelId="{899CAA64-E94B-4D25-B17A-BA1A762B25B8}" type="presOf" srcId="{EA3B5614-0371-4230-BB80-643CFF4BFA71}" destId="{81ADBBCF-BA13-48EF-A8ED-6B8D26EF9D33}" srcOrd="0" destOrd="0" presId="urn:microsoft.com/office/officeart/2005/8/layout/equation1"/>
    <dgm:cxn modelId="{AF19700E-DA12-4274-9DCA-898E12C1A313}" type="presOf" srcId="{4B6084A5-77F4-4B22-8D43-CAF06F4AE89E}" destId="{C5AEEB93-5C61-46D3-8638-B56E071796C2}" srcOrd="0" destOrd="0" presId="urn:microsoft.com/office/officeart/2005/8/layout/equation1"/>
    <dgm:cxn modelId="{E5A820E0-EC62-4138-96D1-E0A26B01EBFC}" type="presOf" srcId="{9CA0FFE3-09EF-47C2-8C78-C702A6F82968}" destId="{DCF8360D-EB41-45F1-8297-D2AB8BBBC81A}" srcOrd="0" destOrd="0" presId="urn:microsoft.com/office/officeart/2005/8/layout/equation1"/>
    <dgm:cxn modelId="{FCF0A7B7-FA18-4E6D-BCB5-70BE875D4868}" type="presOf" srcId="{D1F890F4-E972-4C18-A876-13A9310C3D35}" destId="{E3F48EF1-84DF-4708-9BEE-35154D8557AB}" srcOrd="0" destOrd="0" presId="urn:microsoft.com/office/officeart/2005/8/layout/equation1"/>
    <dgm:cxn modelId="{A63772C1-4581-4741-847D-3B185AAF1AE6}" type="presOf" srcId="{4EA7EEE5-04DF-4131-8367-BB740FAA1899}" destId="{D6073885-3DB5-449A-AF29-BB5256E475D4}" srcOrd="0" destOrd="0" presId="urn:microsoft.com/office/officeart/2005/8/layout/equation1"/>
    <dgm:cxn modelId="{C19981F2-7158-43F0-99D1-E9476205F1D9}" srcId="{D8163C63-B13F-4D49-9435-2A7D9CA4D9EA}" destId="{4B6084A5-77F4-4B22-8D43-CAF06F4AE89E}" srcOrd="2" destOrd="0" parTransId="{E7D72632-B396-4B64-ACCC-B1D4EBBED4DA}" sibTransId="{DDA2F24C-3335-4955-86C0-5899E72A778C}"/>
    <dgm:cxn modelId="{57D380A7-0F81-41E0-A1FE-2EB0E4A65DD1}" type="presParOf" srcId="{C180E30C-57A8-408F-9273-79B810E85164}" destId="{022591AE-D871-4B54-843C-A2FAFA36D3D0}" srcOrd="0" destOrd="0" presId="urn:microsoft.com/office/officeart/2005/8/layout/equation1"/>
    <dgm:cxn modelId="{32A654B0-29E8-4991-94F7-73BB2F5DE3A5}" type="presParOf" srcId="{C180E30C-57A8-408F-9273-79B810E85164}" destId="{328D744F-AA08-4754-9D67-AF49E1B3175D}" srcOrd="1" destOrd="0" presId="urn:microsoft.com/office/officeart/2005/8/layout/equation1"/>
    <dgm:cxn modelId="{2DE1E048-9030-41EC-8C91-F36DF9D4C8B3}" type="presParOf" srcId="{C180E30C-57A8-408F-9273-79B810E85164}" destId="{DCF8360D-EB41-45F1-8297-D2AB8BBBC81A}" srcOrd="2" destOrd="0" presId="urn:microsoft.com/office/officeart/2005/8/layout/equation1"/>
    <dgm:cxn modelId="{5161D291-2602-45D0-94A2-D38568266CCC}" type="presParOf" srcId="{C180E30C-57A8-408F-9273-79B810E85164}" destId="{C0698827-750B-4164-A497-CEA74251D2D9}" srcOrd="3" destOrd="0" presId="urn:microsoft.com/office/officeart/2005/8/layout/equation1"/>
    <dgm:cxn modelId="{7D8CD933-A675-408E-B354-67F3AE968100}" type="presParOf" srcId="{C180E30C-57A8-408F-9273-79B810E85164}" destId="{D6073885-3DB5-449A-AF29-BB5256E475D4}" srcOrd="4" destOrd="0" presId="urn:microsoft.com/office/officeart/2005/8/layout/equation1"/>
    <dgm:cxn modelId="{65D47193-54B6-472F-8C73-CFA2DBDCB5E0}" type="presParOf" srcId="{C180E30C-57A8-408F-9273-79B810E85164}" destId="{1343CF4A-40AF-445C-8C06-19B6F5072FBE}" srcOrd="5" destOrd="0" presId="urn:microsoft.com/office/officeart/2005/8/layout/equation1"/>
    <dgm:cxn modelId="{B6B49517-415F-4D4E-B99E-5C5D3E4E9E11}" type="presParOf" srcId="{C180E30C-57A8-408F-9273-79B810E85164}" destId="{81ADBBCF-BA13-48EF-A8ED-6B8D26EF9D33}" srcOrd="6" destOrd="0" presId="urn:microsoft.com/office/officeart/2005/8/layout/equation1"/>
    <dgm:cxn modelId="{FCC3C1EC-53A3-4C9B-81F5-E66C24C618B2}" type="presParOf" srcId="{C180E30C-57A8-408F-9273-79B810E85164}" destId="{FEA34F92-0AC4-4074-9711-05F52202CECA}" srcOrd="7" destOrd="0" presId="urn:microsoft.com/office/officeart/2005/8/layout/equation1"/>
    <dgm:cxn modelId="{161BFD65-723C-4CC7-997E-1589640351D1}" type="presParOf" srcId="{C180E30C-57A8-408F-9273-79B810E85164}" destId="{C5AEEB93-5C61-46D3-8638-B56E071796C2}" srcOrd="8" destOrd="0" presId="urn:microsoft.com/office/officeart/2005/8/layout/equation1"/>
    <dgm:cxn modelId="{099DA2CE-943B-4AC7-ACB9-42D20947C4BB}" type="presParOf" srcId="{C180E30C-57A8-408F-9273-79B810E85164}" destId="{90A23504-C43E-497A-A0A7-C74254E0F7BB}" srcOrd="9" destOrd="0" presId="urn:microsoft.com/office/officeart/2005/8/layout/equation1"/>
    <dgm:cxn modelId="{3D634C17-46B7-4D0D-904C-93CD35417C08}" type="presParOf" srcId="{C180E30C-57A8-408F-9273-79B810E85164}" destId="{DD979228-4AE7-404D-A79B-14803D7231EF}" srcOrd="10" destOrd="0" presId="urn:microsoft.com/office/officeart/2005/8/layout/equation1"/>
    <dgm:cxn modelId="{F6293329-A479-48D4-A411-978273B25284}" type="presParOf" srcId="{C180E30C-57A8-408F-9273-79B810E85164}" destId="{E38B42A7-4554-4B90-91C9-E058814C2B9D}" srcOrd="11" destOrd="0" presId="urn:microsoft.com/office/officeart/2005/8/layout/equation1"/>
    <dgm:cxn modelId="{EBD1AE4C-4B03-45E3-A2A5-29A0ED5CFBD3}" type="presParOf" srcId="{C180E30C-57A8-408F-9273-79B810E85164}" destId="{E3F48EF1-84DF-4708-9BEE-35154D8557AB}"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163C63-B13F-4D49-9435-2A7D9CA4D9EA}" type="doc">
      <dgm:prSet loTypeId="urn:microsoft.com/office/officeart/2005/8/layout/equation1" loCatId="relationship" qsTypeId="urn:microsoft.com/office/officeart/2005/8/quickstyle/3d2" qsCatId="3D" csTypeId="urn:microsoft.com/office/officeart/2005/8/colors/colorful3" csCatId="colorful" phldr="1"/>
      <dgm:spPr/>
      <dgm:t>
        <a:bodyPr/>
        <a:lstStyle/>
        <a:p>
          <a:endParaRPr lang="zh-TW" altLang="en-US"/>
        </a:p>
      </dgm:t>
    </dgm:pt>
    <dgm:pt modelId="{0B8434F5-A6C6-45D6-B228-003C642E78A4}">
      <dgm:prSet phldrT="[文字]"/>
      <dgm:spPr>
        <a:blipFill rotWithShape="0">
          <a:blip xmlns:r="http://schemas.openxmlformats.org/officeDocument/2006/relationships" r:embed="rId1"/>
          <a:stretch>
            <a:fillRect/>
          </a:stretch>
        </a:blipFill>
      </dgm:spPr>
      <dgm:t>
        <a:bodyPr/>
        <a:lstStyle/>
        <a:p>
          <a:endParaRPr lang="zh-TW" altLang="en-US" dirty="0"/>
        </a:p>
      </dgm:t>
    </dgm:pt>
    <dgm:pt modelId="{3F6C3783-8ADB-4F24-B628-CFD59A6A9AD7}" type="parTrans" cxnId="{5D3DD25A-F5F1-4601-A606-AAE1593C48DE}">
      <dgm:prSet/>
      <dgm:spPr/>
      <dgm:t>
        <a:bodyPr/>
        <a:lstStyle/>
        <a:p>
          <a:endParaRPr lang="zh-TW" altLang="en-US"/>
        </a:p>
      </dgm:t>
    </dgm:pt>
    <dgm:pt modelId="{9CA0FFE3-09EF-47C2-8C78-C702A6F82968}" type="sibTrans" cxnId="{5D3DD25A-F5F1-4601-A606-AAE1593C48DE}">
      <dgm:prSet/>
      <dgm:spPr/>
      <dgm:t>
        <a:bodyPr/>
        <a:lstStyle/>
        <a:p>
          <a:endParaRPr lang="zh-TW" altLang="en-US"/>
        </a:p>
      </dgm:t>
    </dgm:pt>
    <dgm:pt modelId="{4EA7EEE5-04DF-4131-8367-BB740FAA1899}">
      <dgm:prSet phldrT="[文字]"/>
      <dgm:spPr>
        <a:blipFill rotWithShape="0">
          <a:blip xmlns:r="http://schemas.openxmlformats.org/officeDocument/2006/relationships" r:embed="rId2"/>
          <a:stretch>
            <a:fillRect/>
          </a:stretch>
        </a:blipFill>
      </dgm:spPr>
      <dgm:t>
        <a:bodyPr/>
        <a:lstStyle/>
        <a:p>
          <a:endParaRPr lang="zh-TW" altLang="en-US" dirty="0"/>
        </a:p>
      </dgm:t>
    </dgm:pt>
    <dgm:pt modelId="{2D242D5F-BCE5-467D-97DD-BAC416EA2199}" type="parTrans" cxnId="{3B9A47EB-3AE3-425F-AEBC-53B8A21E85B3}">
      <dgm:prSet/>
      <dgm:spPr/>
      <dgm:t>
        <a:bodyPr/>
        <a:lstStyle/>
        <a:p>
          <a:endParaRPr lang="zh-TW" altLang="en-US"/>
        </a:p>
      </dgm:t>
    </dgm:pt>
    <dgm:pt modelId="{EA3B5614-0371-4230-BB80-643CFF4BFA71}" type="sibTrans" cxnId="{3B9A47EB-3AE3-425F-AEBC-53B8A21E85B3}">
      <dgm:prSet/>
      <dgm:spPr/>
      <dgm:t>
        <a:bodyPr/>
        <a:lstStyle/>
        <a:p>
          <a:endParaRPr lang="zh-TW" altLang="en-US"/>
        </a:p>
      </dgm:t>
    </dgm:pt>
    <dgm:pt modelId="{4B6084A5-77F4-4B22-8D43-CAF06F4AE89E}">
      <dgm:prSet phldrT="[文字]"/>
      <dgm:spPr>
        <a:blipFill rotWithShape="0">
          <a:blip xmlns:r="http://schemas.openxmlformats.org/officeDocument/2006/relationships" r:embed="rId3"/>
          <a:stretch>
            <a:fillRect/>
          </a:stretch>
        </a:blipFill>
      </dgm:spPr>
      <dgm:t>
        <a:bodyPr/>
        <a:lstStyle/>
        <a:p>
          <a:endParaRPr lang="zh-TW" altLang="en-US" dirty="0"/>
        </a:p>
      </dgm:t>
    </dgm:pt>
    <dgm:pt modelId="{E7D72632-B396-4B64-ACCC-B1D4EBBED4DA}" type="parTrans" cxnId="{C19981F2-7158-43F0-99D1-E9476205F1D9}">
      <dgm:prSet/>
      <dgm:spPr/>
      <dgm:t>
        <a:bodyPr/>
        <a:lstStyle/>
        <a:p>
          <a:endParaRPr lang="zh-TW" altLang="en-US"/>
        </a:p>
      </dgm:t>
    </dgm:pt>
    <dgm:pt modelId="{DDA2F24C-3335-4955-86C0-5899E72A778C}" type="sibTrans" cxnId="{C19981F2-7158-43F0-99D1-E9476205F1D9}">
      <dgm:prSet/>
      <dgm:spPr/>
      <dgm:t>
        <a:bodyPr/>
        <a:lstStyle/>
        <a:p>
          <a:endParaRPr lang="zh-TW" altLang="en-US"/>
        </a:p>
      </dgm:t>
    </dgm:pt>
    <dgm:pt modelId="{D1F890F4-E972-4C18-A876-13A9310C3D35}">
      <dgm:prSet phldrT="[文字]"/>
      <dgm:spPr/>
      <dgm:t>
        <a:bodyPr/>
        <a:lstStyle/>
        <a:p>
          <a:r>
            <a:rPr lang="zh-TW" altLang="en-US" dirty="0"/>
            <a:t>受規範事業及人員</a:t>
          </a:r>
        </a:p>
      </dgm:t>
    </dgm:pt>
    <dgm:pt modelId="{93FF7F8B-D4CF-4909-A0B7-F573EC7EA692}" type="parTrans" cxnId="{54796239-7E0F-4EE6-A47B-D60350D66781}">
      <dgm:prSet/>
      <dgm:spPr/>
      <dgm:t>
        <a:bodyPr/>
        <a:lstStyle/>
        <a:p>
          <a:endParaRPr lang="zh-TW" altLang="en-US"/>
        </a:p>
      </dgm:t>
    </dgm:pt>
    <dgm:pt modelId="{33D54543-B506-4370-9476-ADBE75B48BDF}" type="sibTrans" cxnId="{54796239-7E0F-4EE6-A47B-D60350D66781}">
      <dgm:prSet/>
      <dgm:spPr/>
      <dgm:t>
        <a:bodyPr/>
        <a:lstStyle/>
        <a:p>
          <a:endParaRPr lang="zh-TW" altLang="en-US"/>
        </a:p>
      </dgm:t>
    </dgm:pt>
    <dgm:pt modelId="{C180E30C-57A8-408F-9273-79B810E85164}" type="pres">
      <dgm:prSet presAssocID="{D8163C63-B13F-4D49-9435-2A7D9CA4D9EA}" presName="linearFlow" presStyleCnt="0">
        <dgm:presLayoutVars>
          <dgm:dir/>
          <dgm:resizeHandles val="exact"/>
        </dgm:presLayoutVars>
      </dgm:prSet>
      <dgm:spPr/>
      <dgm:t>
        <a:bodyPr/>
        <a:lstStyle/>
        <a:p>
          <a:endParaRPr lang="zh-TW" altLang="en-US"/>
        </a:p>
      </dgm:t>
    </dgm:pt>
    <dgm:pt modelId="{022591AE-D871-4B54-843C-A2FAFA36D3D0}" type="pres">
      <dgm:prSet presAssocID="{0B8434F5-A6C6-45D6-B228-003C642E78A4}" presName="node" presStyleLbl="node1" presStyleIdx="0" presStyleCnt="4">
        <dgm:presLayoutVars>
          <dgm:bulletEnabled val="1"/>
        </dgm:presLayoutVars>
      </dgm:prSet>
      <dgm:spPr/>
      <dgm:t>
        <a:bodyPr/>
        <a:lstStyle/>
        <a:p>
          <a:endParaRPr lang="zh-TW" altLang="en-US"/>
        </a:p>
      </dgm:t>
    </dgm:pt>
    <dgm:pt modelId="{328D744F-AA08-4754-9D67-AF49E1B3175D}" type="pres">
      <dgm:prSet presAssocID="{9CA0FFE3-09EF-47C2-8C78-C702A6F82968}" presName="spacerL" presStyleCnt="0"/>
      <dgm:spPr/>
    </dgm:pt>
    <dgm:pt modelId="{DCF8360D-EB41-45F1-8297-D2AB8BBBC81A}" type="pres">
      <dgm:prSet presAssocID="{9CA0FFE3-09EF-47C2-8C78-C702A6F82968}" presName="sibTrans" presStyleLbl="sibTrans2D1" presStyleIdx="0" presStyleCnt="3"/>
      <dgm:spPr/>
      <dgm:t>
        <a:bodyPr/>
        <a:lstStyle/>
        <a:p>
          <a:endParaRPr lang="zh-TW" altLang="en-US"/>
        </a:p>
      </dgm:t>
    </dgm:pt>
    <dgm:pt modelId="{C0698827-750B-4164-A497-CEA74251D2D9}" type="pres">
      <dgm:prSet presAssocID="{9CA0FFE3-09EF-47C2-8C78-C702A6F82968}" presName="spacerR" presStyleCnt="0"/>
      <dgm:spPr/>
    </dgm:pt>
    <dgm:pt modelId="{D6073885-3DB5-449A-AF29-BB5256E475D4}" type="pres">
      <dgm:prSet presAssocID="{4EA7EEE5-04DF-4131-8367-BB740FAA1899}" presName="node" presStyleLbl="node1" presStyleIdx="1" presStyleCnt="4">
        <dgm:presLayoutVars>
          <dgm:bulletEnabled val="1"/>
        </dgm:presLayoutVars>
      </dgm:prSet>
      <dgm:spPr/>
      <dgm:t>
        <a:bodyPr/>
        <a:lstStyle/>
        <a:p>
          <a:endParaRPr lang="zh-TW" altLang="en-US"/>
        </a:p>
      </dgm:t>
    </dgm:pt>
    <dgm:pt modelId="{1343CF4A-40AF-445C-8C06-19B6F5072FBE}" type="pres">
      <dgm:prSet presAssocID="{EA3B5614-0371-4230-BB80-643CFF4BFA71}" presName="spacerL" presStyleCnt="0"/>
      <dgm:spPr/>
    </dgm:pt>
    <dgm:pt modelId="{81ADBBCF-BA13-48EF-A8ED-6B8D26EF9D33}" type="pres">
      <dgm:prSet presAssocID="{EA3B5614-0371-4230-BB80-643CFF4BFA71}" presName="sibTrans" presStyleLbl="sibTrans2D1" presStyleIdx="1" presStyleCnt="3" custLinFactNeighborY="-9238"/>
      <dgm:spPr/>
      <dgm:t>
        <a:bodyPr/>
        <a:lstStyle/>
        <a:p>
          <a:endParaRPr lang="zh-TW" altLang="en-US"/>
        </a:p>
      </dgm:t>
    </dgm:pt>
    <dgm:pt modelId="{FEA34F92-0AC4-4074-9711-05F52202CECA}" type="pres">
      <dgm:prSet presAssocID="{EA3B5614-0371-4230-BB80-643CFF4BFA71}" presName="spacerR" presStyleCnt="0"/>
      <dgm:spPr/>
    </dgm:pt>
    <dgm:pt modelId="{C5AEEB93-5C61-46D3-8638-B56E071796C2}" type="pres">
      <dgm:prSet presAssocID="{4B6084A5-77F4-4B22-8D43-CAF06F4AE89E}" presName="node" presStyleLbl="node1" presStyleIdx="2" presStyleCnt="4">
        <dgm:presLayoutVars>
          <dgm:bulletEnabled val="1"/>
        </dgm:presLayoutVars>
      </dgm:prSet>
      <dgm:spPr/>
      <dgm:t>
        <a:bodyPr/>
        <a:lstStyle/>
        <a:p>
          <a:endParaRPr lang="zh-TW" altLang="en-US"/>
        </a:p>
      </dgm:t>
    </dgm:pt>
    <dgm:pt modelId="{90A23504-C43E-497A-A0A7-C74254E0F7BB}" type="pres">
      <dgm:prSet presAssocID="{DDA2F24C-3335-4955-86C0-5899E72A778C}" presName="spacerL" presStyleCnt="0"/>
      <dgm:spPr/>
    </dgm:pt>
    <dgm:pt modelId="{DD979228-4AE7-404D-A79B-14803D7231EF}" type="pres">
      <dgm:prSet presAssocID="{DDA2F24C-3335-4955-86C0-5899E72A778C}" presName="sibTrans" presStyleLbl="sibTrans2D1" presStyleIdx="2" presStyleCnt="3"/>
      <dgm:spPr/>
      <dgm:t>
        <a:bodyPr/>
        <a:lstStyle/>
        <a:p>
          <a:endParaRPr lang="zh-TW" altLang="en-US"/>
        </a:p>
      </dgm:t>
    </dgm:pt>
    <dgm:pt modelId="{E38B42A7-4554-4B90-91C9-E058814C2B9D}" type="pres">
      <dgm:prSet presAssocID="{DDA2F24C-3335-4955-86C0-5899E72A778C}" presName="spacerR" presStyleCnt="0"/>
      <dgm:spPr/>
    </dgm:pt>
    <dgm:pt modelId="{E3F48EF1-84DF-4708-9BEE-35154D8557AB}" type="pres">
      <dgm:prSet presAssocID="{D1F890F4-E972-4C18-A876-13A9310C3D35}" presName="node" presStyleLbl="node1" presStyleIdx="3" presStyleCnt="4">
        <dgm:presLayoutVars>
          <dgm:bulletEnabled val="1"/>
        </dgm:presLayoutVars>
      </dgm:prSet>
      <dgm:spPr/>
      <dgm:t>
        <a:bodyPr/>
        <a:lstStyle/>
        <a:p>
          <a:endParaRPr lang="zh-TW" altLang="en-US"/>
        </a:p>
      </dgm:t>
    </dgm:pt>
  </dgm:ptLst>
  <dgm:cxnLst>
    <dgm:cxn modelId="{3B9A47EB-3AE3-425F-AEBC-53B8A21E85B3}" srcId="{D8163C63-B13F-4D49-9435-2A7D9CA4D9EA}" destId="{4EA7EEE5-04DF-4131-8367-BB740FAA1899}" srcOrd="1" destOrd="0" parTransId="{2D242D5F-BCE5-467D-97DD-BAC416EA2199}" sibTransId="{EA3B5614-0371-4230-BB80-643CFF4BFA71}"/>
    <dgm:cxn modelId="{7D99CC14-7D54-4E4E-90B9-497DF1F660EC}" type="presOf" srcId="{4EA7EEE5-04DF-4131-8367-BB740FAA1899}" destId="{D6073885-3DB5-449A-AF29-BB5256E475D4}" srcOrd="0" destOrd="0" presId="urn:microsoft.com/office/officeart/2005/8/layout/equation1"/>
    <dgm:cxn modelId="{54796239-7E0F-4EE6-A47B-D60350D66781}" srcId="{D8163C63-B13F-4D49-9435-2A7D9CA4D9EA}" destId="{D1F890F4-E972-4C18-A876-13A9310C3D35}" srcOrd="3" destOrd="0" parTransId="{93FF7F8B-D4CF-4909-A0B7-F573EC7EA692}" sibTransId="{33D54543-B506-4370-9476-ADBE75B48BDF}"/>
    <dgm:cxn modelId="{5D3DD25A-F5F1-4601-A606-AAE1593C48DE}" srcId="{D8163C63-B13F-4D49-9435-2A7D9CA4D9EA}" destId="{0B8434F5-A6C6-45D6-B228-003C642E78A4}" srcOrd="0" destOrd="0" parTransId="{3F6C3783-8ADB-4F24-B628-CFD59A6A9AD7}" sibTransId="{9CA0FFE3-09EF-47C2-8C78-C702A6F82968}"/>
    <dgm:cxn modelId="{4ABB1413-9A02-4371-92FA-0392D7C76DE0}" type="presOf" srcId="{D1F890F4-E972-4C18-A876-13A9310C3D35}" destId="{E3F48EF1-84DF-4708-9BEE-35154D8557AB}" srcOrd="0" destOrd="0" presId="urn:microsoft.com/office/officeart/2005/8/layout/equation1"/>
    <dgm:cxn modelId="{5645DE0D-08CB-40D2-BB8A-C3D432AE49E2}" type="presOf" srcId="{EA3B5614-0371-4230-BB80-643CFF4BFA71}" destId="{81ADBBCF-BA13-48EF-A8ED-6B8D26EF9D33}" srcOrd="0" destOrd="0" presId="urn:microsoft.com/office/officeart/2005/8/layout/equation1"/>
    <dgm:cxn modelId="{A37C3470-8866-4619-A184-AED8E9267811}" type="presOf" srcId="{4B6084A5-77F4-4B22-8D43-CAF06F4AE89E}" destId="{C5AEEB93-5C61-46D3-8638-B56E071796C2}" srcOrd="0" destOrd="0" presId="urn:microsoft.com/office/officeart/2005/8/layout/equation1"/>
    <dgm:cxn modelId="{2F2033BF-9B5F-4382-9845-8DE67E8D25F5}" type="presOf" srcId="{0B8434F5-A6C6-45D6-B228-003C642E78A4}" destId="{022591AE-D871-4B54-843C-A2FAFA36D3D0}" srcOrd="0" destOrd="0" presId="urn:microsoft.com/office/officeart/2005/8/layout/equation1"/>
    <dgm:cxn modelId="{445C12DC-0A23-464F-B0C2-649AB9EDAC5F}" type="presOf" srcId="{DDA2F24C-3335-4955-86C0-5899E72A778C}" destId="{DD979228-4AE7-404D-A79B-14803D7231EF}" srcOrd="0" destOrd="0" presId="urn:microsoft.com/office/officeart/2005/8/layout/equation1"/>
    <dgm:cxn modelId="{C19981F2-7158-43F0-99D1-E9476205F1D9}" srcId="{D8163C63-B13F-4D49-9435-2A7D9CA4D9EA}" destId="{4B6084A5-77F4-4B22-8D43-CAF06F4AE89E}" srcOrd="2" destOrd="0" parTransId="{E7D72632-B396-4B64-ACCC-B1D4EBBED4DA}" sibTransId="{DDA2F24C-3335-4955-86C0-5899E72A778C}"/>
    <dgm:cxn modelId="{258AF327-31AF-4D76-8353-C82266B74BDC}" type="presOf" srcId="{D8163C63-B13F-4D49-9435-2A7D9CA4D9EA}" destId="{C180E30C-57A8-408F-9273-79B810E85164}" srcOrd="0" destOrd="0" presId="urn:microsoft.com/office/officeart/2005/8/layout/equation1"/>
    <dgm:cxn modelId="{C54A4DDC-393D-46C8-8D49-7599C2CB5AC9}" type="presOf" srcId="{9CA0FFE3-09EF-47C2-8C78-C702A6F82968}" destId="{DCF8360D-EB41-45F1-8297-D2AB8BBBC81A}" srcOrd="0" destOrd="0" presId="urn:microsoft.com/office/officeart/2005/8/layout/equation1"/>
    <dgm:cxn modelId="{82443AE0-6ACA-4CE2-8B65-61CBF19BEC02}" type="presParOf" srcId="{C180E30C-57A8-408F-9273-79B810E85164}" destId="{022591AE-D871-4B54-843C-A2FAFA36D3D0}" srcOrd="0" destOrd="0" presId="urn:microsoft.com/office/officeart/2005/8/layout/equation1"/>
    <dgm:cxn modelId="{191CE082-FB76-4DCD-BEDB-9F9738EEFDF0}" type="presParOf" srcId="{C180E30C-57A8-408F-9273-79B810E85164}" destId="{328D744F-AA08-4754-9D67-AF49E1B3175D}" srcOrd="1" destOrd="0" presId="urn:microsoft.com/office/officeart/2005/8/layout/equation1"/>
    <dgm:cxn modelId="{891CE45E-3490-45F0-AA08-E48CAD645973}" type="presParOf" srcId="{C180E30C-57A8-408F-9273-79B810E85164}" destId="{DCF8360D-EB41-45F1-8297-D2AB8BBBC81A}" srcOrd="2" destOrd="0" presId="urn:microsoft.com/office/officeart/2005/8/layout/equation1"/>
    <dgm:cxn modelId="{3F506AEA-72BD-432B-8B54-B3B00AA1C07E}" type="presParOf" srcId="{C180E30C-57A8-408F-9273-79B810E85164}" destId="{C0698827-750B-4164-A497-CEA74251D2D9}" srcOrd="3" destOrd="0" presId="urn:microsoft.com/office/officeart/2005/8/layout/equation1"/>
    <dgm:cxn modelId="{3BD98677-6CDE-4B7A-AC64-33367C0B7B4A}" type="presParOf" srcId="{C180E30C-57A8-408F-9273-79B810E85164}" destId="{D6073885-3DB5-449A-AF29-BB5256E475D4}" srcOrd="4" destOrd="0" presId="urn:microsoft.com/office/officeart/2005/8/layout/equation1"/>
    <dgm:cxn modelId="{1F1EE6E3-907B-42F8-8907-0ADB06E1AD82}" type="presParOf" srcId="{C180E30C-57A8-408F-9273-79B810E85164}" destId="{1343CF4A-40AF-445C-8C06-19B6F5072FBE}" srcOrd="5" destOrd="0" presId="urn:microsoft.com/office/officeart/2005/8/layout/equation1"/>
    <dgm:cxn modelId="{73D5B088-3AA5-420A-AA8E-DD4AC0564210}" type="presParOf" srcId="{C180E30C-57A8-408F-9273-79B810E85164}" destId="{81ADBBCF-BA13-48EF-A8ED-6B8D26EF9D33}" srcOrd="6" destOrd="0" presId="urn:microsoft.com/office/officeart/2005/8/layout/equation1"/>
    <dgm:cxn modelId="{7AE44159-738F-41A0-B9CB-ECA9C8497165}" type="presParOf" srcId="{C180E30C-57A8-408F-9273-79B810E85164}" destId="{FEA34F92-0AC4-4074-9711-05F52202CECA}" srcOrd="7" destOrd="0" presId="urn:microsoft.com/office/officeart/2005/8/layout/equation1"/>
    <dgm:cxn modelId="{50E5469F-C0E8-4B26-A08B-A9880F465D7E}" type="presParOf" srcId="{C180E30C-57A8-408F-9273-79B810E85164}" destId="{C5AEEB93-5C61-46D3-8638-B56E071796C2}" srcOrd="8" destOrd="0" presId="urn:microsoft.com/office/officeart/2005/8/layout/equation1"/>
    <dgm:cxn modelId="{BFB6D92F-8B0E-4504-9016-060F0F5D263F}" type="presParOf" srcId="{C180E30C-57A8-408F-9273-79B810E85164}" destId="{90A23504-C43E-497A-A0A7-C74254E0F7BB}" srcOrd="9" destOrd="0" presId="urn:microsoft.com/office/officeart/2005/8/layout/equation1"/>
    <dgm:cxn modelId="{116D5A3B-A75C-4064-A386-792A9CC2390A}" type="presParOf" srcId="{C180E30C-57A8-408F-9273-79B810E85164}" destId="{DD979228-4AE7-404D-A79B-14803D7231EF}" srcOrd="10" destOrd="0" presId="urn:microsoft.com/office/officeart/2005/8/layout/equation1"/>
    <dgm:cxn modelId="{C8763230-8141-493C-A999-6B64ECFC93BA}" type="presParOf" srcId="{C180E30C-57A8-408F-9273-79B810E85164}" destId="{E38B42A7-4554-4B90-91C9-E058814C2B9D}" srcOrd="11" destOrd="0" presId="urn:microsoft.com/office/officeart/2005/8/layout/equation1"/>
    <dgm:cxn modelId="{46AE65F8-7162-40E1-B899-1544D88F79A8}" type="presParOf" srcId="{C180E30C-57A8-408F-9273-79B810E85164}" destId="{E3F48EF1-84DF-4708-9BEE-35154D8557AB}" srcOrd="12"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F4841-E0EF-4044-A543-4CE10B15D54B}" type="doc">
      <dgm:prSet loTypeId="urn:microsoft.com/office/officeart/2005/8/layout/lProcess1" loCatId="process" qsTypeId="urn:microsoft.com/office/officeart/2005/8/quickstyle/simple1" qsCatId="simple" csTypeId="urn:microsoft.com/office/officeart/2005/8/colors/colorful1#2" csCatId="colorful" phldr="1"/>
      <dgm:spPr/>
      <dgm:t>
        <a:bodyPr/>
        <a:lstStyle/>
        <a:p>
          <a:endParaRPr lang="zh-TW" altLang="en-US"/>
        </a:p>
      </dgm:t>
    </dgm:pt>
    <dgm:pt modelId="{7F4526C6-E2AF-4F81-B5A1-1419AC0DF340}">
      <dgm:prSet phldrT="[文字]" custT="1"/>
      <dgm:spPr/>
      <dgm:t>
        <a:bodyPr/>
        <a:lstStyle/>
        <a:p>
          <a:r>
            <a:rPr lang="zh-TW" altLang="en-US" sz="2000" dirty="0"/>
            <a:t>分辨客戶及代理人類別</a:t>
          </a:r>
        </a:p>
      </dgm:t>
    </dgm:pt>
    <dgm:pt modelId="{EFF20BCF-7884-4BC0-B707-5383873FD5A5}" type="parTrans" cxnId="{E67EFF9F-ED3C-48CD-991D-6F31DD1060E6}">
      <dgm:prSet/>
      <dgm:spPr/>
      <dgm:t>
        <a:bodyPr/>
        <a:lstStyle/>
        <a:p>
          <a:endParaRPr lang="zh-TW" altLang="en-US"/>
        </a:p>
      </dgm:t>
    </dgm:pt>
    <dgm:pt modelId="{3039B702-0FEC-4958-80A7-F69239AE7C03}" type="sibTrans" cxnId="{E67EFF9F-ED3C-48CD-991D-6F31DD1060E6}">
      <dgm:prSet/>
      <dgm:spPr/>
      <dgm:t>
        <a:bodyPr/>
        <a:lstStyle/>
        <a:p>
          <a:endParaRPr lang="zh-TW" altLang="en-US"/>
        </a:p>
      </dgm:t>
    </dgm:pt>
    <dgm:pt modelId="{6F107D42-A308-4F54-BEC5-BF5C23BC9F8D}">
      <dgm:prSet phldrT="[文字]"/>
      <dgm:spPr/>
      <dgm:t>
        <a:bodyPr/>
        <a:lstStyle/>
        <a:p>
          <a:r>
            <a:rPr lang="zh-TW" altLang="en-US" dirty="0"/>
            <a:t>自然人</a:t>
          </a:r>
        </a:p>
      </dgm:t>
    </dgm:pt>
    <dgm:pt modelId="{CD892356-ED3A-4ACA-AD12-F142B1A64795}" type="parTrans" cxnId="{21CC3FA8-132D-4EF0-BBBE-A7360EB808DD}">
      <dgm:prSet/>
      <dgm:spPr/>
      <dgm:t>
        <a:bodyPr/>
        <a:lstStyle/>
        <a:p>
          <a:endParaRPr lang="zh-TW" altLang="en-US"/>
        </a:p>
      </dgm:t>
    </dgm:pt>
    <dgm:pt modelId="{30BEADF3-4FEA-4FD1-A188-AF036EF0298D}" type="sibTrans" cxnId="{21CC3FA8-132D-4EF0-BBBE-A7360EB808DD}">
      <dgm:prSet/>
      <dgm:spPr/>
      <dgm:t>
        <a:bodyPr/>
        <a:lstStyle/>
        <a:p>
          <a:endParaRPr lang="zh-TW" altLang="en-US"/>
        </a:p>
      </dgm:t>
    </dgm:pt>
    <dgm:pt modelId="{5BC0A48F-50F8-4BB2-9AE2-5712EA1D22A0}">
      <dgm:prSet phldrT="[文字]"/>
      <dgm:spPr/>
      <dgm:t>
        <a:bodyPr/>
        <a:lstStyle/>
        <a:p>
          <a:r>
            <a:rPr lang="zh-TW" altLang="en-US" dirty="0"/>
            <a:t>法人</a:t>
          </a:r>
        </a:p>
      </dgm:t>
    </dgm:pt>
    <dgm:pt modelId="{5C84BE44-4017-4A59-9953-0870BE2EFB43}" type="parTrans" cxnId="{81DE9B91-7E8F-45A2-9CF1-8E63EBABD35D}">
      <dgm:prSet/>
      <dgm:spPr/>
      <dgm:t>
        <a:bodyPr/>
        <a:lstStyle/>
        <a:p>
          <a:endParaRPr lang="zh-TW" altLang="en-US"/>
        </a:p>
      </dgm:t>
    </dgm:pt>
    <dgm:pt modelId="{C28CB3F2-96B6-48A4-A881-0CAF45C72F38}" type="sibTrans" cxnId="{81DE9B91-7E8F-45A2-9CF1-8E63EBABD35D}">
      <dgm:prSet/>
      <dgm:spPr/>
      <dgm:t>
        <a:bodyPr/>
        <a:lstStyle/>
        <a:p>
          <a:endParaRPr lang="zh-TW" altLang="en-US"/>
        </a:p>
      </dgm:t>
    </dgm:pt>
    <dgm:pt modelId="{12A820C4-BE5A-43BF-8AE1-7704815D4DEE}">
      <dgm:prSet phldrT="[文字]" custT="1"/>
      <dgm:spPr/>
      <dgm:t>
        <a:bodyPr/>
        <a:lstStyle/>
        <a:p>
          <a:r>
            <a:rPr lang="zh-TW" altLang="en-US" sz="1800" dirty="0"/>
            <a:t>請客戶、代理人提供身分證明文件</a:t>
          </a:r>
        </a:p>
      </dgm:t>
    </dgm:pt>
    <dgm:pt modelId="{63E2510E-F223-48F8-ADA5-D0DD07A9783C}" type="parTrans" cxnId="{1E55851F-AE53-4274-AC47-97C46ED78F7C}">
      <dgm:prSet/>
      <dgm:spPr/>
      <dgm:t>
        <a:bodyPr/>
        <a:lstStyle/>
        <a:p>
          <a:endParaRPr lang="zh-TW" altLang="en-US"/>
        </a:p>
      </dgm:t>
    </dgm:pt>
    <dgm:pt modelId="{D3B4755A-30A4-4679-AE78-1F2DB517A259}" type="sibTrans" cxnId="{1E55851F-AE53-4274-AC47-97C46ED78F7C}">
      <dgm:prSet/>
      <dgm:spPr/>
      <dgm:t>
        <a:bodyPr/>
        <a:lstStyle/>
        <a:p>
          <a:endParaRPr lang="zh-TW" altLang="en-US"/>
        </a:p>
      </dgm:t>
    </dgm:pt>
    <dgm:pt modelId="{7A6DCCE7-ACC6-4E80-AAE2-34A4A4E24E0D}">
      <dgm:prSet phldrT="[文字]"/>
      <dgm:spPr/>
      <dgm:t>
        <a:bodyPr/>
        <a:lstStyle/>
        <a:p>
          <a:r>
            <a:rPr lang="zh-TW" dirty="0"/>
            <a:t>國民身分證、健保卡、護照、居留證或其他可資證明身分之證明文件</a:t>
          </a:r>
          <a:endParaRPr lang="zh-TW" altLang="en-US" dirty="0"/>
        </a:p>
      </dgm:t>
    </dgm:pt>
    <dgm:pt modelId="{B7177134-6CD8-404D-A46B-8D7492B1F4C1}" type="parTrans" cxnId="{0ECD73C9-3BA9-4004-BEE8-3A8D2F69FAE1}">
      <dgm:prSet/>
      <dgm:spPr/>
      <dgm:t>
        <a:bodyPr/>
        <a:lstStyle/>
        <a:p>
          <a:endParaRPr lang="zh-TW" altLang="en-US"/>
        </a:p>
      </dgm:t>
    </dgm:pt>
    <dgm:pt modelId="{C042796B-D85F-45E4-AAAD-113538210368}" type="sibTrans" cxnId="{0ECD73C9-3BA9-4004-BEE8-3A8D2F69FAE1}">
      <dgm:prSet/>
      <dgm:spPr/>
      <dgm:t>
        <a:bodyPr/>
        <a:lstStyle/>
        <a:p>
          <a:endParaRPr lang="zh-TW" altLang="en-US"/>
        </a:p>
      </dgm:t>
    </dgm:pt>
    <dgm:pt modelId="{B19B4BDC-2B2F-485F-BBB7-45CAA1F6DFC5}">
      <dgm:prSet phldrT="[文字]"/>
      <dgm:spPr/>
      <dgm:t>
        <a:bodyPr/>
        <a:lstStyle/>
        <a:p>
          <a:r>
            <a:rPr lang="zh-TW" dirty="0"/>
            <a:t>法人或團體之資格證明文件（例如公司設立或變更登記表抄錄本、團體立案證明）</a:t>
          </a:r>
          <a:endParaRPr lang="zh-TW" altLang="en-US" dirty="0"/>
        </a:p>
      </dgm:t>
    </dgm:pt>
    <dgm:pt modelId="{261355A3-5559-48BE-864C-581D98270348}" type="parTrans" cxnId="{9FABA9C3-4890-44A0-8DBE-2212D8100429}">
      <dgm:prSet/>
      <dgm:spPr/>
      <dgm:t>
        <a:bodyPr/>
        <a:lstStyle/>
        <a:p>
          <a:endParaRPr lang="zh-TW" altLang="en-US"/>
        </a:p>
      </dgm:t>
    </dgm:pt>
    <dgm:pt modelId="{91018CF4-A775-4AF4-914F-1F3323E53F40}" type="sibTrans" cxnId="{9FABA9C3-4890-44A0-8DBE-2212D8100429}">
      <dgm:prSet/>
      <dgm:spPr/>
      <dgm:t>
        <a:bodyPr/>
        <a:lstStyle/>
        <a:p>
          <a:endParaRPr lang="zh-TW" altLang="en-US"/>
        </a:p>
      </dgm:t>
    </dgm:pt>
    <dgm:pt modelId="{985CD4C8-9FAB-4AE6-9475-C1426C23C487}">
      <dgm:prSet phldrT="[文字]" custT="1"/>
      <dgm:spPr/>
      <dgm:t>
        <a:bodyPr/>
        <a:lstStyle/>
        <a:p>
          <a:r>
            <a:rPr lang="zh-TW" altLang="en-US" sz="2000" dirty="0"/>
            <a:t>確認及留存或記錄身分資料</a:t>
          </a:r>
        </a:p>
      </dgm:t>
    </dgm:pt>
    <dgm:pt modelId="{E1C01455-4ECB-44AB-8A1A-CF3A33568C3F}" type="parTrans" cxnId="{28D463ED-93A8-40E8-95FA-BC0A3C4946B3}">
      <dgm:prSet/>
      <dgm:spPr/>
      <dgm:t>
        <a:bodyPr/>
        <a:lstStyle/>
        <a:p>
          <a:endParaRPr lang="zh-TW" altLang="en-US"/>
        </a:p>
      </dgm:t>
    </dgm:pt>
    <dgm:pt modelId="{7F7AAFB4-8456-4052-8D76-DDB53CC5DAE6}" type="sibTrans" cxnId="{28D463ED-93A8-40E8-95FA-BC0A3C4946B3}">
      <dgm:prSet/>
      <dgm:spPr/>
      <dgm:t>
        <a:bodyPr/>
        <a:lstStyle/>
        <a:p>
          <a:endParaRPr lang="zh-TW" altLang="en-US"/>
        </a:p>
      </dgm:t>
    </dgm:pt>
    <dgm:pt modelId="{6D219715-135D-4E7A-8B3A-1FBA7F86E807}">
      <dgm:prSet phldrT="[文字]"/>
      <dgm:spPr/>
      <dgm:t>
        <a:bodyPr/>
        <a:lstStyle/>
        <a:p>
          <a:pPr algn="l"/>
          <a:r>
            <a:rPr lang="zh-TW" altLang="en-US" dirty="0"/>
            <a:t>確認其</a:t>
          </a:r>
          <a:r>
            <a:rPr lang="zh-TW" dirty="0"/>
            <a:t>姓名、出生年月日、地址及統一編號等身分資料後，得以影印、掃描或拍照等方式留存客戶之身分文件影本，或將相關身分資料以書面或電子方式記錄。</a:t>
          </a:r>
          <a:r>
            <a:rPr lang="en-US" altLang="zh-TW" dirty="0"/>
            <a:t/>
          </a:r>
          <a:br>
            <a:rPr lang="en-US" altLang="zh-TW" dirty="0"/>
          </a:br>
          <a:r>
            <a:rPr lang="zh-TW" dirty="0"/>
            <a:t>另須徵詢客戶之職業及聯絡電話號碼並記錄之。</a:t>
          </a:r>
          <a:endParaRPr lang="zh-TW" altLang="en-US" dirty="0"/>
        </a:p>
      </dgm:t>
    </dgm:pt>
    <dgm:pt modelId="{CBA32442-E3A8-4848-979D-A48F5392CFAD}" type="parTrans" cxnId="{0BB3B00F-1B25-436C-B8B3-40FD9D2172DE}">
      <dgm:prSet/>
      <dgm:spPr/>
      <dgm:t>
        <a:bodyPr/>
        <a:lstStyle/>
        <a:p>
          <a:endParaRPr lang="zh-TW" altLang="en-US"/>
        </a:p>
      </dgm:t>
    </dgm:pt>
    <dgm:pt modelId="{4209387C-333B-4A1C-9477-BA734DE9FBEB}" type="sibTrans" cxnId="{0BB3B00F-1B25-436C-B8B3-40FD9D2172DE}">
      <dgm:prSet/>
      <dgm:spPr/>
      <dgm:t>
        <a:bodyPr/>
        <a:lstStyle/>
        <a:p>
          <a:endParaRPr lang="zh-TW" altLang="en-US"/>
        </a:p>
      </dgm:t>
    </dgm:pt>
    <dgm:pt modelId="{EA9FEA83-9A26-4167-A5F5-D3AC21ABFCD1}">
      <dgm:prSet phldrT="[文字]"/>
      <dgm:spPr/>
      <dgm:t>
        <a:bodyPr/>
        <a:lstStyle/>
        <a:p>
          <a:pPr algn="l"/>
          <a:r>
            <a:rPr lang="zh-TW" dirty="0"/>
            <a:t>確認其名稱、負責人姓名、登記地址、統一編號、主營業所或主事務所地址、電話號碼及資格證明文件等資料，並依前述方式留存或記錄之。</a:t>
          </a:r>
          <a:endParaRPr lang="zh-TW" altLang="en-US" dirty="0"/>
        </a:p>
      </dgm:t>
    </dgm:pt>
    <dgm:pt modelId="{29C1C758-1AE4-4EE8-A8CF-7ED0B3F0991C}" type="parTrans" cxnId="{617E6D0B-1283-4FF0-BCBE-08B6DA2CE8E2}">
      <dgm:prSet/>
      <dgm:spPr/>
      <dgm:t>
        <a:bodyPr/>
        <a:lstStyle/>
        <a:p>
          <a:endParaRPr lang="zh-TW" altLang="en-US"/>
        </a:p>
      </dgm:t>
    </dgm:pt>
    <dgm:pt modelId="{10E15513-3D0B-4058-A3C0-F7A34C97B5D0}" type="sibTrans" cxnId="{617E6D0B-1283-4FF0-BCBE-08B6DA2CE8E2}">
      <dgm:prSet/>
      <dgm:spPr/>
      <dgm:t>
        <a:bodyPr/>
        <a:lstStyle/>
        <a:p>
          <a:endParaRPr lang="zh-TW" altLang="en-US"/>
        </a:p>
      </dgm:t>
    </dgm:pt>
    <dgm:pt modelId="{51701DA6-5C76-402D-9F1D-49BD72375D44}" type="pres">
      <dgm:prSet presAssocID="{7B1F4841-E0EF-4044-A543-4CE10B15D54B}" presName="Name0" presStyleCnt="0">
        <dgm:presLayoutVars>
          <dgm:dir/>
          <dgm:animLvl val="lvl"/>
          <dgm:resizeHandles val="exact"/>
        </dgm:presLayoutVars>
      </dgm:prSet>
      <dgm:spPr/>
      <dgm:t>
        <a:bodyPr/>
        <a:lstStyle/>
        <a:p>
          <a:endParaRPr lang="zh-TW" altLang="en-US"/>
        </a:p>
      </dgm:t>
    </dgm:pt>
    <dgm:pt modelId="{1AC6822F-AF06-454F-B72B-7BBABA18A78E}" type="pres">
      <dgm:prSet presAssocID="{7F4526C6-E2AF-4F81-B5A1-1419AC0DF340}" presName="vertFlow" presStyleCnt="0"/>
      <dgm:spPr/>
    </dgm:pt>
    <dgm:pt modelId="{B8F386EC-AD76-44CE-B64F-AF77A05F51EB}" type="pres">
      <dgm:prSet presAssocID="{7F4526C6-E2AF-4F81-B5A1-1419AC0DF340}" presName="header" presStyleLbl="node1" presStyleIdx="0" presStyleCnt="3" custScaleX="31891" custScaleY="84500"/>
      <dgm:spPr/>
      <dgm:t>
        <a:bodyPr/>
        <a:lstStyle/>
        <a:p>
          <a:endParaRPr lang="zh-TW" altLang="en-US"/>
        </a:p>
      </dgm:t>
    </dgm:pt>
    <dgm:pt modelId="{4F8895B6-4A7F-4F7B-A129-1649A13D3532}" type="pres">
      <dgm:prSet presAssocID="{CD892356-ED3A-4ACA-AD12-F142B1A64795}" presName="parTrans" presStyleLbl="sibTrans2D1" presStyleIdx="0" presStyleCnt="6" custAng="16200000" custLinFactX="242815" custLinFactY="200000" custLinFactNeighborX="300000" custLinFactNeighborY="212008"/>
      <dgm:spPr/>
      <dgm:t>
        <a:bodyPr/>
        <a:lstStyle/>
        <a:p>
          <a:endParaRPr lang="zh-TW" altLang="en-US"/>
        </a:p>
      </dgm:t>
    </dgm:pt>
    <dgm:pt modelId="{A43B8DC7-746F-4FC8-9034-3D04E4CF4535}" type="pres">
      <dgm:prSet presAssocID="{6F107D42-A308-4F54-BEC5-BF5C23BC9F8D}" presName="child" presStyleLbl="alignAccFollowNode1" presStyleIdx="0" presStyleCnt="6" custScaleX="31891">
        <dgm:presLayoutVars>
          <dgm:chMax val="0"/>
          <dgm:bulletEnabled val="1"/>
        </dgm:presLayoutVars>
      </dgm:prSet>
      <dgm:spPr/>
      <dgm:t>
        <a:bodyPr/>
        <a:lstStyle/>
        <a:p>
          <a:endParaRPr lang="zh-TW" altLang="en-US"/>
        </a:p>
      </dgm:t>
    </dgm:pt>
    <dgm:pt modelId="{0F568F30-807A-4C93-9775-7E28DB882C1E}" type="pres">
      <dgm:prSet presAssocID="{30BEADF3-4FEA-4FD1-A188-AF036EF0298D}" presName="sibTrans" presStyleLbl="sibTrans2D1" presStyleIdx="1" presStyleCnt="6" custAng="16200000" custLinFactX="242815" custLinFactY="200000" custLinFactNeighborX="300000" custLinFactNeighborY="212008"/>
      <dgm:spPr/>
      <dgm:t>
        <a:bodyPr/>
        <a:lstStyle/>
        <a:p>
          <a:endParaRPr lang="zh-TW" altLang="en-US"/>
        </a:p>
      </dgm:t>
    </dgm:pt>
    <dgm:pt modelId="{79A9C4ED-946E-465B-893F-84E771F6576E}" type="pres">
      <dgm:prSet presAssocID="{5BC0A48F-50F8-4BB2-9AE2-5712EA1D22A0}" presName="child" presStyleLbl="alignAccFollowNode1" presStyleIdx="1" presStyleCnt="6" custScaleX="31891">
        <dgm:presLayoutVars>
          <dgm:chMax val="0"/>
          <dgm:bulletEnabled val="1"/>
        </dgm:presLayoutVars>
      </dgm:prSet>
      <dgm:spPr/>
      <dgm:t>
        <a:bodyPr/>
        <a:lstStyle/>
        <a:p>
          <a:endParaRPr lang="zh-TW" altLang="en-US"/>
        </a:p>
      </dgm:t>
    </dgm:pt>
    <dgm:pt modelId="{1F2814F0-870C-4199-A8E0-38720F3DB39C}" type="pres">
      <dgm:prSet presAssocID="{7F4526C6-E2AF-4F81-B5A1-1419AC0DF340}" presName="hSp" presStyleCnt="0"/>
      <dgm:spPr/>
    </dgm:pt>
    <dgm:pt modelId="{0B06D810-157D-4060-88A7-16C0FF9C0CB2}" type="pres">
      <dgm:prSet presAssocID="{12A820C4-BE5A-43BF-8AE1-7704815D4DEE}" presName="vertFlow" presStyleCnt="0"/>
      <dgm:spPr/>
    </dgm:pt>
    <dgm:pt modelId="{E459498F-CD6C-4736-B2EC-FE302448EFF8}" type="pres">
      <dgm:prSet presAssocID="{12A820C4-BE5A-43BF-8AE1-7704815D4DEE}" presName="header" presStyleLbl="node1" presStyleIdx="1" presStyleCnt="3" custScaleX="36709" custScaleY="84500"/>
      <dgm:spPr/>
      <dgm:t>
        <a:bodyPr/>
        <a:lstStyle/>
        <a:p>
          <a:endParaRPr lang="zh-TW" altLang="en-US"/>
        </a:p>
      </dgm:t>
    </dgm:pt>
    <dgm:pt modelId="{BD2662A9-229C-475A-A3CF-56A88AF32251}" type="pres">
      <dgm:prSet presAssocID="{B7177134-6CD8-404D-A46B-8D7492B1F4C1}" presName="parTrans" presStyleLbl="sibTrans2D1" presStyleIdx="2" presStyleCnt="6" custAng="16200000" custLinFactX="278308" custLinFactY="200000" custLinFactNeighborX="300000" custLinFactNeighborY="206983"/>
      <dgm:spPr/>
      <dgm:t>
        <a:bodyPr/>
        <a:lstStyle/>
        <a:p>
          <a:endParaRPr lang="zh-TW" altLang="en-US"/>
        </a:p>
      </dgm:t>
    </dgm:pt>
    <dgm:pt modelId="{C8A3B6E6-A96E-40D2-9BE1-780F471CBEC0}" type="pres">
      <dgm:prSet presAssocID="{7A6DCCE7-ACC6-4E80-AAE2-34A4A4E24E0D}" presName="child" presStyleLbl="alignAccFollowNode1" presStyleIdx="2" presStyleCnt="6" custScaleX="36709">
        <dgm:presLayoutVars>
          <dgm:chMax val="0"/>
          <dgm:bulletEnabled val="1"/>
        </dgm:presLayoutVars>
      </dgm:prSet>
      <dgm:spPr/>
      <dgm:t>
        <a:bodyPr/>
        <a:lstStyle/>
        <a:p>
          <a:endParaRPr lang="zh-TW" altLang="en-US"/>
        </a:p>
      </dgm:t>
    </dgm:pt>
    <dgm:pt modelId="{619CD8F9-B21A-4F49-AA77-D4E5EE6E5D4D}" type="pres">
      <dgm:prSet presAssocID="{C042796B-D85F-45E4-AAAD-113538210368}" presName="sibTrans" presStyleLbl="sibTrans2D1" presStyleIdx="3" presStyleCnt="6" custAng="16200000" custLinFactX="278308" custLinFactY="200000" custLinFactNeighborX="300000" custLinFactNeighborY="206983"/>
      <dgm:spPr/>
      <dgm:t>
        <a:bodyPr/>
        <a:lstStyle/>
        <a:p>
          <a:endParaRPr lang="zh-TW" altLang="en-US"/>
        </a:p>
      </dgm:t>
    </dgm:pt>
    <dgm:pt modelId="{C9796341-0488-431F-98D1-DF799FB99752}" type="pres">
      <dgm:prSet presAssocID="{B19B4BDC-2B2F-485F-BBB7-45CAA1F6DFC5}" presName="child" presStyleLbl="alignAccFollowNode1" presStyleIdx="3" presStyleCnt="6" custScaleX="36709">
        <dgm:presLayoutVars>
          <dgm:chMax val="0"/>
          <dgm:bulletEnabled val="1"/>
        </dgm:presLayoutVars>
      </dgm:prSet>
      <dgm:spPr/>
      <dgm:t>
        <a:bodyPr/>
        <a:lstStyle/>
        <a:p>
          <a:endParaRPr lang="zh-TW" altLang="en-US"/>
        </a:p>
      </dgm:t>
    </dgm:pt>
    <dgm:pt modelId="{4E90F89B-7A15-4BDE-B9B1-55B3F875F7CE}" type="pres">
      <dgm:prSet presAssocID="{12A820C4-BE5A-43BF-8AE1-7704815D4DEE}" presName="hSp" presStyleCnt="0"/>
      <dgm:spPr/>
    </dgm:pt>
    <dgm:pt modelId="{5B23451C-B774-4F9F-AAF2-1B0C652B86F2}" type="pres">
      <dgm:prSet presAssocID="{985CD4C8-9FAB-4AE6-9475-C1426C23C487}" presName="vertFlow" presStyleCnt="0"/>
      <dgm:spPr/>
    </dgm:pt>
    <dgm:pt modelId="{9770D3FA-77D9-4F3F-BBD8-8F471ED05FD3}" type="pres">
      <dgm:prSet presAssocID="{985CD4C8-9FAB-4AE6-9475-C1426C23C487}" presName="header" presStyleLbl="node1" presStyleIdx="2" presStyleCnt="3" custScaleY="84500"/>
      <dgm:spPr/>
      <dgm:t>
        <a:bodyPr/>
        <a:lstStyle/>
        <a:p>
          <a:endParaRPr lang="zh-TW" altLang="en-US"/>
        </a:p>
      </dgm:t>
    </dgm:pt>
    <dgm:pt modelId="{85697491-42BC-433E-8EED-0F11FC90AC9E}" type="pres">
      <dgm:prSet presAssocID="{CBA32442-E3A8-4848-979D-A48F5392CFAD}" presName="parTrans" presStyleLbl="sibTrans2D1" presStyleIdx="4" presStyleCnt="6" custAng="16200000" custLinFactX="-600000" custLinFactY="-178558" custLinFactNeighborX="-685230" custLinFactNeighborY="-200000"/>
      <dgm:spPr/>
      <dgm:t>
        <a:bodyPr/>
        <a:lstStyle/>
        <a:p>
          <a:endParaRPr lang="zh-TW" altLang="en-US"/>
        </a:p>
      </dgm:t>
    </dgm:pt>
    <dgm:pt modelId="{73489709-54C2-402F-8A5D-8060A7FAC317}" type="pres">
      <dgm:prSet presAssocID="{6D219715-135D-4E7A-8B3A-1FBA7F86E807}" presName="child" presStyleLbl="alignAccFollowNode1" presStyleIdx="4" presStyleCnt="6">
        <dgm:presLayoutVars>
          <dgm:chMax val="0"/>
          <dgm:bulletEnabled val="1"/>
        </dgm:presLayoutVars>
      </dgm:prSet>
      <dgm:spPr/>
      <dgm:t>
        <a:bodyPr/>
        <a:lstStyle/>
        <a:p>
          <a:endParaRPr lang="zh-TW" altLang="en-US"/>
        </a:p>
      </dgm:t>
    </dgm:pt>
    <dgm:pt modelId="{1E9938F9-C5BB-44AF-98E6-27761BCDBF0D}" type="pres">
      <dgm:prSet presAssocID="{4209387C-333B-4A1C-9477-BA734DE9FBEB}" presName="sibTrans" presStyleLbl="sibTrans2D1" presStyleIdx="5" presStyleCnt="6" custAng="16200000" custLinFactX="-1200000" custLinFactY="-554371" custLinFactNeighborX="-1248948" custLinFactNeighborY="-600000"/>
      <dgm:spPr/>
      <dgm:t>
        <a:bodyPr/>
        <a:lstStyle/>
        <a:p>
          <a:endParaRPr lang="zh-TW" altLang="en-US"/>
        </a:p>
      </dgm:t>
    </dgm:pt>
    <dgm:pt modelId="{DF80FA37-20C8-4151-BC2C-CD8EB2FD6CE3}" type="pres">
      <dgm:prSet presAssocID="{EA9FEA83-9A26-4167-A5F5-D3AC21ABFCD1}" presName="child" presStyleLbl="alignAccFollowNode1" presStyleIdx="5" presStyleCnt="6">
        <dgm:presLayoutVars>
          <dgm:chMax val="0"/>
          <dgm:bulletEnabled val="1"/>
        </dgm:presLayoutVars>
      </dgm:prSet>
      <dgm:spPr/>
      <dgm:t>
        <a:bodyPr/>
        <a:lstStyle/>
        <a:p>
          <a:endParaRPr lang="zh-TW" altLang="en-US"/>
        </a:p>
      </dgm:t>
    </dgm:pt>
  </dgm:ptLst>
  <dgm:cxnLst>
    <dgm:cxn modelId="{0A7DBE77-0643-4301-9995-AC46549BEFAE}" type="presOf" srcId="{6D219715-135D-4E7A-8B3A-1FBA7F86E807}" destId="{73489709-54C2-402F-8A5D-8060A7FAC317}" srcOrd="0" destOrd="0" presId="urn:microsoft.com/office/officeart/2005/8/layout/lProcess1"/>
    <dgm:cxn modelId="{617E6D0B-1283-4FF0-BCBE-08B6DA2CE8E2}" srcId="{985CD4C8-9FAB-4AE6-9475-C1426C23C487}" destId="{EA9FEA83-9A26-4167-A5F5-D3AC21ABFCD1}" srcOrd="1" destOrd="0" parTransId="{29C1C758-1AE4-4EE8-A8CF-7ED0B3F0991C}" sibTransId="{10E15513-3D0B-4058-A3C0-F7A34C97B5D0}"/>
    <dgm:cxn modelId="{334D04DD-D866-4DC9-93E2-FDFAC62A4AB0}" type="presOf" srcId="{CBA32442-E3A8-4848-979D-A48F5392CFAD}" destId="{85697491-42BC-433E-8EED-0F11FC90AC9E}" srcOrd="0" destOrd="0" presId="urn:microsoft.com/office/officeart/2005/8/layout/lProcess1"/>
    <dgm:cxn modelId="{9FABA9C3-4890-44A0-8DBE-2212D8100429}" srcId="{12A820C4-BE5A-43BF-8AE1-7704815D4DEE}" destId="{B19B4BDC-2B2F-485F-BBB7-45CAA1F6DFC5}" srcOrd="1" destOrd="0" parTransId="{261355A3-5559-48BE-864C-581D98270348}" sibTransId="{91018CF4-A775-4AF4-914F-1F3323E53F40}"/>
    <dgm:cxn modelId="{E67EFF9F-ED3C-48CD-991D-6F31DD1060E6}" srcId="{7B1F4841-E0EF-4044-A543-4CE10B15D54B}" destId="{7F4526C6-E2AF-4F81-B5A1-1419AC0DF340}" srcOrd="0" destOrd="0" parTransId="{EFF20BCF-7884-4BC0-B707-5383873FD5A5}" sibTransId="{3039B702-0FEC-4958-80A7-F69239AE7C03}"/>
    <dgm:cxn modelId="{81DE9B91-7E8F-45A2-9CF1-8E63EBABD35D}" srcId="{7F4526C6-E2AF-4F81-B5A1-1419AC0DF340}" destId="{5BC0A48F-50F8-4BB2-9AE2-5712EA1D22A0}" srcOrd="1" destOrd="0" parTransId="{5C84BE44-4017-4A59-9953-0870BE2EFB43}" sibTransId="{C28CB3F2-96B6-48A4-A881-0CAF45C72F38}"/>
    <dgm:cxn modelId="{0BB3B00F-1B25-436C-B8B3-40FD9D2172DE}" srcId="{985CD4C8-9FAB-4AE6-9475-C1426C23C487}" destId="{6D219715-135D-4E7A-8B3A-1FBA7F86E807}" srcOrd="0" destOrd="0" parTransId="{CBA32442-E3A8-4848-979D-A48F5392CFAD}" sibTransId="{4209387C-333B-4A1C-9477-BA734DE9FBEB}"/>
    <dgm:cxn modelId="{1E55851F-AE53-4274-AC47-97C46ED78F7C}" srcId="{7B1F4841-E0EF-4044-A543-4CE10B15D54B}" destId="{12A820C4-BE5A-43BF-8AE1-7704815D4DEE}" srcOrd="1" destOrd="0" parTransId="{63E2510E-F223-48F8-ADA5-D0DD07A9783C}" sibTransId="{D3B4755A-30A4-4679-AE78-1F2DB517A259}"/>
    <dgm:cxn modelId="{9D26C064-1C9F-4424-AB85-6A9364ED9104}" type="presOf" srcId="{6F107D42-A308-4F54-BEC5-BF5C23BC9F8D}" destId="{A43B8DC7-746F-4FC8-9034-3D04E4CF4535}" srcOrd="0" destOrd="0" presId="urn:microsoft.com/office/officeart/2005/8/layout/lProcess1"/>
    <dgm:cxn modelId="{8CC18B7A-0995-4F78-ABB1-42F53E4EB854}" type="presOf" srcId="{30BEADF3-4FEA-4FD1-A188-AF036EF0298D}" destId="{0F568F30-807A-4C93-9775-7E28DB882C1E}" srcOrd="0" destOrd="0" presId="urn:microsoft.com/office/officeart/2005/8/layout/lProcess1"/>
    <dgm:cxn modelId="{0181FCC4-452A-481F-8CD4-E761C0804484}" type="presOf" srcId="{7B1F4841-E0EF-4044-A543-4CE10B15D54B}" destId="{51701DA6-5C76-402D-9F1D-49BD72375D44}" srcOrd="0" destOrd="0" presId="urn:microsoft.com/office/officeart/2005/8/layout/lProcess1"/>
    <dgm:cxn modelId="{4EF9CDE5-E2F1-45BE-A7E0-17D19953696D}" type="presOf" srcId="{B7177134-6CD8-404D-A46B-8D7492B1F4C1}" destId="{BD2662A9-229C-475A-A3CF-56A88AF32251}" srcOrd="0" destOrd="0" presId="urn:microsoft.com/office/officeart/2005/8/layout/lProcess1"/>
    <dgm:cxn modelId="{C3C04E79-A280-4B52-8083-E5822AF7A018}" type="presOf" srcId="{EA9FEA83-9A26-4167-A5F5-D3AC21ABFCD1}" destId="{DF80FA37-20C8-4151-BC2C-CD8EB2FD6CE3}" srcOrd="0" destOrd="0" presId="urn:microsoft.com/office/officeart/2005/8/layout/lProcess1"/>
    <dgm:cxn modelId="{0ECD73C9-3BA9-4004-BEE8-3A8D2F69FAE1}" srcId="{12A820C4-BE5A-43BF-8AE1-7704815D4DEE}" destId="{7A6DCCE7-ACC6-4E80-AAE2-34A4A4E24E0D}" srcOrd="0" destOrd="0" parTransId="{B7177134-6CD8-404D-A46B-8D7492B1F4C1}" sibTransId="{C042796B-D85F-45E4-AAAD-113538210368}"/>
    <dgm:cxn modelId="{CD6AF182-5452-4A93-B7E8-40C5F9441D52}" type="presOf" srcId="{5BC0A48F-50F8-4BB2-9AE2-5712EA1D22A0}" destId="{79A9C4ED-946E-465B-893F-84E771F6576E}" srcOrd="0" destOrd="0" presId="urn:microsoft.com/office/officeart/2005/8/layout/lProcess1"/>
    <dgm:cxn modelId="{9DE8190C-DAB5-40F0-BEB9-BEBE96229D08}" type="presOf" srcId="{C042796B-D85F-45E4-AAAD-113538210368}" destId="{619CD8F9-B21A-4F49-AA77-D4E5EE6E5D4D}" srcOrd="0" destOrd="0" presId="urn:microsoft.com/office/officeart/2005/8/layout/lProcess1"/>
    <dgm:cxn modelId="{BADD8C20-FF72-405C-8569-3F182C559A25}" type="presOf" srcId="{B19B4BDC-2B2F-485F-BBB7-45CAA1F6DFC5}" destId="{C9796341-0488-431F-98D1-DF799FB99752}" srcOrd="0" destOrd="0" presId="urn:microsoft.com/office/officeart/2005/8/layout/lProcess1"/>
    <dgm:cxn modelId="{E7401CB9-B90F-40B8-A6CD-96332422500E}" type="presOf" srcId="{4209387C-333B-4A1C-9477-BA734DE9FBEB}" destId="{1E9938F9-C5BB-44AF-98E6-27761BCDBF0D}" srcOrd="0" destOrd="0" presId="urn:microsoft.com/office/officeart/2005/8/layout/lProcess1"/>
    <dgm:cxn modelId="{28D463ED-93A8-40E8-95FA-BC0A3C4946B3}" srcId="{7B1F4841-E0EF-4044-A543-4CE10B15D54B}" destId="{985CD4C8-9FAB-4AE6-9475-C1426C23C487}" srcOrd="2" destOrd="0" parTransId="{E1C01455-4ECB-44AB-8A1A-CF3A33568C3F}" sibTransId="{7F7AAFB4-8456-4052-8D76-DDB53CC5DAE6}"/>
    <dgm:cxn modelId="{063A7FC8-55DD-496D-B422-D6297649DA4C}" type="presOf" srcId="{985CD4C8-9FAB-4AE6-9475-C1426C23C487}" destId="{9770D3FA-77D9-4F3F-BBD8-8F471ED05FD3}" srcOrd="0" destOrd="0" presId="urn:microsoft.com/office/officeart/2005/8/layout/lProcess1"/>
    <dgm:cxn modelId="{146D6A81-A9AF-43CC-9AD3-C33B5A8EB3E6}" type="presOf" srcId="{CD892356-ED3A-4ACA-AD12-F142B1A64795}" destId="{4F8895B6-4A7F-4F7B-A129-1649A13D3532}" srcOrd="0" destOrd="0" presId="urn:microsoft.com/office/officeart/2005/8/layout/lProcess1"/>
    <dgm:cxn modelId="{045C78E5-0B53-46DF-A519-2F5C2E978D95}" type="presOf" srcId="{7F4526C6-E2AF-4F81-B5A1-1419AC0DF340}" destId="{B8F386EC-AD76-44CE-B64F-AF77A05F51EB}" srcOrd="0" destOrd="0" presId="urn:microsoft.com/office/officeart/2005/8/layout/lProcess1"/>
    <dgm:cxn modelId="{21CC3FA8-132D-4EF0-BBBE-A7360EB808DD}" srcId="{7F4526C6-E2AF-4F81-B5A1-1419AC0DF340}" destId="{6F107D42-A308-4F54-BEC5-BF5C23BC9F8D}" srcOrd="0" destOrd="0" parTransId="{CD892356-ED3A-4ACA-AD12-F142B1A64795}" sibTransId="{30BEADF3-4FEA-4FD1-A188-AF036EF0298D}"/>
    <dgm:cxn modelId="{B3E71C21-23D0-4427-8183-093552B582A8}" type="presOf" srcId="{7A6DCCE7-ACC6-4E80-AAE2-34A4A4E24E0D}" destId="{C8A3B6E6-A96E-40D2-9BE1-780F471CBEC0}" srcOrd="0" destOrd="0" presId="urn:microsoft.com/office/officeart/2005/8/layout/lProcess1"/>
    <dgm:cxn modelId="{CD71FFD2-980D-4934-8F11-7BEFE4D21DE5}" type="presOf" srcId="{12A820C4-BE5A-43BF-8AE1-7704815D4DEE}" destId="{E459498F-CD6C-4736-B2EC-FE302448EFF8}" srcOrd="0" destOrd="0" presId="urn:microsoft.com/office/officeart/2005/8/layout/lProcess1"/>
    <dgm:cxn modelId="{A2903695-539C-42FA-B86F-0A07B842ACEE}" type="presParOf" srcId="{51701DA6-5C76-402D-9F1D-49BD72375D44}" destId="{1AC6822F-AF06-454F-B72B-7BBABA18A78E}" srcOrd="0" destOrd="0" presId="urn:microsoft.com/office/officeart/2005/8/layout/lProcess1"/>
    <dgm:cxn modelId="{E48BE823-1B62-4DDF-9DA1-B23F2AEB7A4D}" type="presParOf" srcId="{1AC6822F-AF06-454F-B72B-7BBABA18A78E}" destId="{B8F386EC-AD76-44CE-B64F-AF77A05F51EB}" srcOrd="0" destOrd="0" presId="urn:microsoft.com/office/officeart/2005/8/layout/lProcess1"/>
    <dgm:cxn modelId="{E889C272-4820-4E5E-B1F9-36CCA9BE9455}" type="presParOf" srcId="{1AC6822F-AF06-454F-B72B-7BBABA18A78E}" destId="{4F8895B6-4A7F-4F7B-A129-1649A13D3532}" srcOrd="1" destOrd="0" presId="urn:microsoft.com/office/officeart/2005/8/layout/lProcess1"/>
    <dgm:cxn modelId="{A92E3E2C-EB43-4DBF-81C8-71517D2E472A}" type="presParOf" srcId="{1AC6822F-AF06-454F-B72B-7BBABA18A78E}" destId="{A43B8DC7-746F-4FC8-9034-3D04E4CF4535}" srcOrd="2" destOrd="0" presId="urn:microsoft.com/office/officeart/2005/8/layout/lProcess1"/>
    <dgm:cxn modelId="{51A61FF9-7614-4970-98FA-3D56C68C062D}" type="presParOf" srcId="{1AC6822F-AF06-454F-B72B-7BBABA18A78E}" destId="{0F568F30-807A-4C93-9775-7E28DB882C1E}" srcOrd="3" destOrd="0" presId="urn:microsoft.com/office/officeart/2005/8/layout/lProcess1"/>
    <dgm:cxn modelId="{38874A62-CDA3-45A4-8FE6-D11A133B3EF2}" type="presParOf" srcId="{1AC6822F-AF06-454F-B72B-7BBABA18A78E}" destId="{79A9C4ED-946E-465B-893F-84E771F6576E}" srcOrd="4" destOrd="0" presId="urn:microsoft.com/office/officeart/2005/8/layout/lProcess1"/>
    <dgm:cxn modelId="{CAF3459E-3C3B-4C14-B453-E46A9616C2E3}" type="presParOf" srcId="{51701DA6-5C76-402D-9F1D-49BD72375D44}" destId="{1F2814F0-870C-4199-A8E0-38720F3DB39C}" srcOrd="1" destOrd="0" presId="urn:microsoft.com/office/officeart/2005/8/layout/lProcess1"/>
    <dgm:cxn modelId="{D1DF7AD7-2BC8-42F3-B006-852E3227CD55}" type="presParOf" srcId="{51701DA6-5C76-402D-9F1D-49BD72375D44}" destId="{0B06D810-157D-4060-88A7-16C0FF9C0CB2}" srcOrd="2" destOrd="0" presId="urn:microsoft.com/office/officeart/2005/8/layout/lProcess1"/>
    <dgm:cxn modelId="{0E8A0597-9B4D-4022-9F65-B0231C91240D}" type="presParOf" srcId="{0B06D810-157D-4060-88A7-16C0FF9C0CB2}" destId="{E459498F-CD6C-4736-B2EC-FE302448EFF8}" srcOrd="0" destOrd="0" presId="urn:microsoft.com/office/officeart/2005/8/layout/lProcess1"/>
    <dgm:cxn modelId="{887CB396-3F4D-43BE-A552-6A6CEC037090}" type="presParOf" srcId="{0B06D810-157D-4060-88A7-16C0FF9C0CB2}" destId="{BD2662A9-229C-475A-A3CF-56A88AF32251}" srcOrd="1" destOrd="0" presId="urn:microsoft.com/office/officeart/2005/8/layout/lProcess1"/>
    <dgm:cxn modelId="{797C313B-1C03-445B-9C65-F9A31E6A810A}" type="presParOf" srcId="{0B06D810-157D-4060-88A7-16C0FF9C0CB2}" destId="{C8A3B6E6-A96E-40D2-9BE1-780F471CBEC0}" srcOrd="2" destOrd="0" presId="urn:microsoft.com/office/officeart/2005/8/layout/lProcess1"/>
    <dgm:cxn modelId="{D3A610DF-CF5D-43D8-9BB8-FAE7D5EEFD98}" type="presParOf" srcId="{0B06D810-157D-4060-88A7-16C0FF9C0CB2}" destId="{619CD8F9-B21A-4F49-AA77-D4E5EE6E5D4D}" srcOrd="3" destOrd="0" presId="urn:microsoft.com/office/officeart/2005/8/layout/lProcess1"/>
    <dgm:cxn modelId="{4E124EB2-05B6-4CE7-B1A0-E7C5DFD45DB5}" type="presParOf" srcId="{0B06D810-157D-4060-88A7-16C0FF9C0CB2}" destId="{C9796341-0488-431F-98D1-DF799FB99752}" srcOrd="4" destOrd="0" presId="urn:microsoft.com/office/officeart/2005/8/layout/lProcess1"/>
    <dgm:cxn modelId="{6048A458-5DAC-4EDE-BD4E-A8496D5D064E}" type="presParOf" srcId="{51701DA6-5C76-402D-9F1D-49BD72375D44}" destId="{4E90F89B-7A15-4BDE-B9B1-55B3F875F7CE}" srcOrd="3" destOrd="0" presId="urn:microsoft.com/office/officeart/2005/8/layout/lProcess1"/>
    <dgm:cxn modelId="{075819EA-089C-4BC5-96AE-E05153A551C1}" type="presParOf" srcId="{51701DA6-5C76-402D-9F1D-49BD72375D44}" destId="{5B23451C-B774-4F9F-AAF2-1B0C652B86F2}" srcOrd="4" destOrd="0" presId="urn:microsoft.com/office/officeart/2005/8/layout/lProcess1"/>
    <dgm:cxn modelId="{FC598CEB-88B8-48AE-86C5-4169AF910464}" type="presParOf" srcId="{5B23451C-B774-4F9F-AAF2-1B0C652B86F2}" destId="{9770D3FA-77D9-4F3F-BBD8-8F471ED05FD3}" srcOrd="0" destOrd="0" presId="urn:microsoft.com/office/officeart/2005/8/layout/lProcess1"/>
    <dgm:cxn modelId="{1E67F441-6D19-4C22-96F6-CC993612C845}" type="presParOf" srcId="{5B23451C-B774-4F9F-AAF2-1B0C652B86F2}" destId="{85697491-42BC-433E-8EED-0F11FC90AC9E}" srcOrd="1" destOrd="0" presId="urn:microsoft.com/office/officeart/2005/8/layout/lProcess1"/>
    <dgm:cxn modelId="{1022E738-B1A6-4661-B607-ACE2BB8C7F56}" type="presParOf" srcId="{5B23451C-B774-4F9F-AAF2-1B0C652B86F2}" destId="{73489709-54C2-402F-8A5D-8060A7FAC317}" srcOrd="2" destOrd="0" presId="urn:microsoft.com/office/officeart/2005/8/layout/lProcess1"/>
    <dgm:cxn modelId="{2BA5BEF4-200F-45D3-A5FA-F146DC4B0191}" type="presParOf" srcId="{5B23451C-B774-4F9F-AAF2-1B0C652B86F2}" destId="{1E9938F9-C5BB-44AF-98E6-27761BCDBF0D}" srcOrd="3" destOrd="0" presId="urn:microsoft.com/office/officeart/2005/8/layout/lProcess1"/>
    <dgm:cxn modelId="{47E93424-28FD-49CB-B998-40FE0DC10B47}" type="presParOf" srcId="{5B23451C-B774-4F9F-AAF2-1B0C652B86F2}" destId="{DF80FA37-20C8-4151-BC2C-CD8EB2FD6CE3}"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49B6E5-D140-43D9-BB8A-C2E069E3B593}"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zh-TW" altLang="en-US"/>
        </a:p>
      </dgm:t>
    </dgm:pt>
    <dgm:pt modelId="{B268FB2C-6A27-45CE-B63A-91DE40BB0E36}">
      <dgm:prSet custT="1"/>
      <dgm:spPr/>
      <dgm:t>
        <a:bodyPr anchor="t"/>
        <a:lstStyle/>
        <a:p>
          <a:pPr rtl="0"/>
          <a:r>
            <a:rPr lang="zh-TW" altLang="en-US" sz="2400" dirty="0">
              <a:latin typeface="+mn-ea"/>
              <a:ea typeface="+mn-ea"/>
            </a:rPr>
            <a:t>５年</a:t>
          </a:r>
          <a:endParaRPr lang="en-US" altLang="zh-TW" sz="2400" dirty="0">
            <a:latin typeface="+mn-ea"/>
            <a:ea typeface="+mn-ea"/>
          </a:endParaRPr>
        </a:p>
        <a:p>
          <a:pPr rtl="0"/>
          <a:r>
            <a:rPr lang="zh-TW" sz="2000" dirty="0">
              <a:latin typeface="+mn-ea"/>
              <a:ea typeface="+mn-ea"/>
            </a:rPr>
            <a:t>應自業務關係終止時起，至少保存</a:t>
          </a:r>
          <a:r>
            <a:rPr lang="en-US" sz="2000" dirty="0">
              <a:latin typeface="+mn-ea"/>
              <a:ea typeface="+mn-ea"/>
            </a:rPr>
            <a:t>5</a:t>
          </a:r>
          <a:r>
            <a:rPr lang="zh-TW" sz="2000" dirty="0">
              <a:latin typeface="+mn-ea"/>
              <a:ea typeface="+mn-ea"/>
            </a:rPr>
            <a:t>年。</a:t>
          </a:r>
        </a:p>
      </dgm:t>
    </dgm:pt>
    <dgm:pt modelId="{7B1263EA-474A-4E43-AC93-7CC4B748B59C}" type="parTrans" cxnId="{100189A3-F3E0-49E9-8D31-06593C35AD90}">
      <dgm:prSet/>
      <dgm:spPr/>
      <dgm:t>
        <a:bodyPr/>
        <a:lstStyle/>
        <a:p>
          <a:endParaRPr lang="zh-TW" altLang="en-US"/>
        </a:p>
      </dgm:t>
    </dgm:pt>
    <dgm:pt modelId="{26E91296-3E3A-43BE-A37F-D0C482E8BF2E}" type="sibTrans" cxnId="{100189A3-F3E0-49E9-8D31-06593C35AD90}">
      <dgm:prSet/>
      <dgm:spPr/>
      <dgm:t>
        <a:bodyPr/>
        <a:lstStyle/>
        <a:p>
          <a:endParaRPr lang="zh-TW" altLang="en-US"/>
        </a:p>
      </dgm:t>
    </dgm:pt>
    <dgm:pt modelId="{7C984D14-382E-4758-9C9E-35231B8F7D8F}">
      <dgm:prSet custT="1"/>
      <dgm:spPr/>
      <dgm:t>
        <a:bodyPr anchor="t"/>
        <a:lstStyle/>
        <a:p>
          <a:pPr rtl="0"/>
          <a:r>
            <a:rPr lang="zh-TW" altLang="en-US" sz="2400" dirty="0">
              <a:latin typeface="+mn-ea"/>
              <a:ea typeface="+mn-ea"/>
            </a:rPr>
            <a:t>除外規定</a:t>
          </a:r>
          <a:endParaRPr lang="en-US" altLang="zh-TW" sz="2400" dirty="0">
            <a:latin typeface="+mn-ea"/>
            <a:ea typeface="+mn-ea"/>
          </a:endParaRPr>
        </a:p>
        <a:p>
          <a:pPr rtl="0"/>
          <a:r>
            <a:rPr lang="zh-TW" altLang="en-US" sz="2000" dirty="0">
              <a:latin typeface="+mn-ea"/>
              <a:ea typeface="+mn-ea"/>
            </a:rPr>
            <a:t>但其他法律有規定較長保存期間者，從其規定。</a:t>
          </a:r>
        </a:p>
      </dgm:t>
    </dgm:pt>
    <dgm:pt modelId="{025E822F-DCC9-4F61-80C4-DD4522B059FC}" type="parTrans" cxnId="{798B0B10-A9D1-49E1-A7AB-01A011B75F1D}">
      <dgm:prSet/>
      <dgm:spPr/>
      <dgm:t>
        <a:bodyPr/>
        <a:lstStyle/>
        <a:p>
          <a:endParaRPr lang="zh-TW" altLang="en-US"/>
        </a:p>
      </dgm:t>
    </dgm:pt>
    <dgm:pt modelId="{A8EB8E0B-076E-476D-A872-5E37EAEFEB53}" type="sibTrans" cxnId="{798B0B10-A9D1-49E1-A7AB-01A011B75F1D}">
      <dgm:prSet/>
      <dgm:spPr/>
      <dgm:t>
        <a:bodyPr/>
        <a:lstStyle/>
        <a:p>
          <a:endParaRPr lang="zh-TW" altLang="en-US"/>
        </a:p>
      </dgm:t>
    </dgm:pt>
    <dgm:pt modelId="{F2D2556F-9E2E-4C39-91EB-07F98140BE73}">
      <dgm:prSet custT="1"/>
      <dgm:spPr/>
      <dgm:t>
        <a:bodyPr anchor="t"/>
        <a:lstStyle/>
        <a:p>
          <a:pPr rtl="0">
            <a:spcAft>
              <a:spcPts val="0"/>
            </a:spcAft>
          </a:pPr>
          <a:r>
            <a:rPr lang="en-US" altLang="zh-TW" sz="2400" dirty="0">
              <a:latin typeface="+mn-ea"/>
              <a:ea typeface="+mn-ea"/>
            </a:rPr>
            <a:t>15</a:t>
          </a:r>
          <a:r>
            <a:rPr lang="zh-TW" altLang="en-US" sz="2400" dirty="0">
              <a:latin typeface="+mn-ea"/>
              <a:ea typeface="+mn-ea"/>
            </a:rPr>
            <a:t>年</a:t>
          </a:r>
          <a:endParaRPr lang="en-US" altLang="zh-TW" sz="2400" dirty="0">
            <a:latin typeface="+mn-ea"/>
            <a:ea typeface="+mn-ea"/>
          </a:endParaRPr>
        </a:p>
        <a:p>
          <a:pPr rtl="0">
            <a:spcAft>
              <a:spcPts val="0"/>
            </a:spcAft>
          </a:pPr>
          <a:r>
            <a:rPr lang="zh-TW" sz="2000" dirty="0">
              <a:latin typeface="+mn-ea"/>
              <a:ea typeface="+mn-ea"/>
            </a:rPr>
            <a:t>依地政士法第</a:t>
          </a:r>
          <a:r>
            <a:rPr lang="en-US" sz="2000" dirty="0">
              <a:latin typeface="+mn-ea"/>
              <a:ea typeface="+mn-ea"/>
            </a:rPr>
            <a:t>25</a:t>
          </a:r>
          <a:r>
            <a:rPr lang="zh-TW" sz="2000" dirty="0">
              <a:latin typeface="+mn-ea"/>
              <a:ea typeface="+mn-ea"/>
            </a:rPr>
            <a:t>條第</a:t>
          </a:r>
          <a:r>
            <a:rPr lang="en-US" sz="2000" dirty="0">
              <a:latin typeface="+mn-ea"/>
              <a:ea typeface="+mn-ea"/>
            </a:rPr>
            <a:t>2</a:t>
          </a:r>
          <a:r>
            <a:rPr lang="zh-TW" sz="2000" dirty="0">
              <a:latin typeface="+mn-ea"/>
              <a:ea typeface="+mn-ea"/>
            </a:rPr>
            <a:t>項及其施行細則第</a:t>
          </a:r>
          <a:r>
            <a:rPr lang="en-US" sz="2000" dirty="0">
              <a:latin typeface="+mn-ea"/>
              <a:ea typeface="+mn-ea"/>
            </a:rPr>
            <a:t>17</a:t>
          </a:r>
          <a:r>
            <a:rPr lang="zh-TW" sz="2000" dirty="0">
              <a:latin typeface="+mn-ea"/>
              <a:ea typeface="+mn-ea"/>
            </a:rPr>
            <a:t>條規定備置之業務紀錄簿，應至少保存</a:t>
          </a:r>
          <a:r>
            <a:rPr lang="en-US" sz="2000" dirty="0">
              <a:latin typeface="+mn-ea"/>
              <a:ea typeface="+mn-ea"/>
            </a:rPr>
            <a:t>15</a:t>
          </a:r>
          <a:r>
            <a:rPr lang="zh-TW" sz="2000" dirty="0">
              <a:latin typeface="+mn-ea"/>
              <a:ea typeface="+mn-ea"/>
            </a:rPr>
            <a:t>年。</a:t>
          </a:r>
        </a:p>
      </dgm:t>
    </dgm:pt>
    <dgm:pt modelId="{432348C3-5D61-4EC3-A3D5-84BCC5422207}" type="parTrans" cxnId="{EFE15A7B-5496-4331-92DB-C9327B2C4C1D}">
      <dgm:prSet/>
      <dgm:spPr/>
      <dgm:t>
        <a:bodyPr/>
        <a:lstStyle/>
        <a:p>
          <a:endParaRPr lang="zh-TW" altLang="en-US"/>
        </a:p>
      </dgm:t>
    </dgm:pt>
    <dgm:pt modelId="{D0AA2DF2-5AC5-4A27-8FAE-C1E3BECED9ED}" type="sibTrans" cxnId="{EFE15A7B-5496-4331-92DB-C9327B2C4C1D}">
      <dgm:prSet/>
      <dgm:spPr/>
      <dgm:t>
        <a:bodyPr/>
        <a:lstStyle/>
        <a:p>
          <a:endParaRPr lang="zh-TW" altLang="en-US"/>
        </a:p>
      </dgm:t>
    </dgm:pt>
    <dgm:pt modelId="{E38BFADA-8467-4CB8-9FCB-C1BB11E9A8EA}" type="pres">
      <dgm:prSet presAssocID="{2049B6E5-D140-43D9-BB8A-C2E069E3B593}" presName="CompostProcess" presStyleCnt="0">
        <dgm:presLayoutVars>
          <dgm:dir/>
          <dgm:resizeHandles val="exact"/>
        </dgm:presLayoutVars>
      </dgm:prSet>
      <dgm:spPr/>
      <dgm:t>
        <a:bodyPr/>
        <a:lstStyle/>
        <a:p>
          <a:endParaRPr lang="zh-TW" altLang="en-US"/>
        </a:p>
      </dgm:t>
    </dgm:pt>
    <dgm:pt modelId="{A92DD802-E411-4597-B022-1D2388DCC86F}" type="pres">
      <dgm:prSet presAssocID="{2049B6E5-D140-43D9-BB8A-C2E069E3B593}" presName="arrow" presStyleLbl="bgShp" presStyleIdx="0" presStyleCnt="1"/>
      <dgm:spPr/>
    </dgm:pt>
    <dgm:pt modelId="{A0E438C8-6B2F-4FCD-9D0E-73DC0C69F144}" type="pres">
      <dgm:prSet presAssocID="{2049B6E5-D140-43D9-BB8A-C2E069E3B593}" presName="linearProcess" presStyleCnt="0"/>
      <dgm:spPr/>
    </dgm:pt>
    <dgm:pt modelId="{120FF7F1-1FFD-4983-A90C-8A10D8BCE5AC}" type="pres">
      <dgm:prSet presAssocID="{B268FB2C-6A27-45CE-B63A-91DE40BB0E36}" presName="textNode" presStyleLbl="node1" presStyleIdx="0" presStyleCnt="3" custScaleY="111161">
        <dgm:presLayoutVars>
          <dgm:bulletEnabled val="1"/>
        </dgm:presLayoutVars>
      </dgm:prSet>
      <dgm:spPr/>
      <dgm:t>
        <a:bodyPr/>
        <a:lstStyle/>
        <a:p>
          <a:endParaRPr lang="zh-TW" altLang="en-US"/>
        </a:p>
      </dgm:t>
    </dgm:pt>
    <dgm:pt modelId="{90D8B2A3-A01D-4A3C-AD46-3C5305E1B51B}" type="pres">
      <dgm:prSet presAssocID="{26E91296-3E3A-43BE-A37F-D0C482E8BF2E}" presName="sibTrans" presStyleCnt="0"/>
      <dgm:spPr/>
    </dgm:pt>
    <dgm:pt modelId="{35D5B434-E910-4EAF-9854-68BDC6407EA4}" type="pres">
      <dgm:prSet presAssocID="{7C984D14-382E-4758-9C9E-35231B8F7D8F}" presName="textNode" presStyleLbl="node1" presStyleIdx="1" presStyleCnt="3" custScaleY="111161">
        <dgm:presLayoutVars>
          <dgm:bulletEnabled val="1"/>
        </dgm:presLayoutVars>
      </dgm:prSet>
      <dgm:spPr/>
      <dgm:t>
        <a:bodyPr/>
        <a:lstStyle/>
        <a:p>
          <a:endParaRPr lang="zh-TW" altLang="en-US"/>
        </a:p>
      </dgm:t>
    </dgm:pt>
    <dgm:pt modelId="{53520E3C-B09D-4475-A785-A3032DE8365B}" type="pres">
      <dgm:prSet presAssocID="{A8EB8E0B-076E-476D-A872-5E37EAEFEB53}" presName="sibTrans" presStyleCnt="0"/>
      <dgm:spPr/>
    </dgm:pt>
    <dgm:pt modelId="{EF37C4CE-E609-4CEC-9F8D-D3ABFA75ACD4}" type="pres">
      <dgm:prSet presAssocID="{F2D2556F-9E2E-4C39-91EB-07F98140BE73}" presName="textNode" presStyleLbl="node1" presStyleIdx="2" presStyleCnt="3" custScaleX="131850" custScaleY="111161">
        <dgm:presLayoutVars>
          <dgm:bulletEnabled val="1"/>
        </dgm:presLayoutVars>
      </dgm:prSet>
      <dgm:spPr/>
      <dgm:t>
        <a:bodyPr/>
        <a:lstStyle/>
        <a:p>
          <a:endParaRPr lang="zh-TW" altLang="en-US"/>
        </a:p>
      </dgm:t>
    </dgm:pt>
  </dgm:ptLst>
  <dgm:cxnLst>
    <dgm:cxn modelId="{100189A3-F3E0-49E9-8D31-06593C35AD90}" srcId="{2049B6E5-D140-43D9-BB8A-C2E069E3B593}" destId="{B268FB2C-6A27-45CE-B63A-91DE40BB0E36}" srcOrd="0" destOrd="0" parTransId="{7B1263EA-474A-4E43-AC93-7CC4B748B59C}" sibTransId="{26E91296-3E3A-43BE-A37F-D0C482E8BF2E}"/>
    <dgm:cxn modelId="{D5169221-F51E-4B7A-B3BB-DA1C483AB638}" type="presOf" srcId="{2049B6E5-D140-43D9-BB8A-C2E069E3B593}" destId="{E38BFADA-8467-4CB8-9FCB-C1BB11E9A8EA}" srcOrd="0" destOrd="0" presId="urn:microsoft.com/office/officeart/2005/8/layout/hProcess9"/>
    <dgm:cxn modelId="{C384507D-6D49-48AD-88C6-510297FEEAAD}" type="presOf" srcId="{F2D2556F-9E2E-4C39-91EB-07F98140BE73}" destId="{EF37C4CE-E609-4CEC-9F8D-D3ABFA75ACD4}" srcOrd="0" destOrd="0" presId="urn:microsoft.com/office/officeart/2005/8/layout/hProcess9"/>
    <dgm:cxn modelId="{798B0B10-A9D1-49E1-A7AB-01A011B75F1D}" srcId="{2049B6E5-D140-43D9-BB8A-C2E069E3B593}" destId="{7C984D14-382E-4758-9C9E-35231B8F7D8F}" srcOrd="1" destOrd="0" parTransId="{025E822F-DCC9-4F61-80C4-DD4522B059FC}" sibTransId="{A8EB8E0B-076E-476D-A872-5E37EAEFEB53}"/>
    <dgm:cxn modelId="{1B79C91F-7907-4DD6-A74A-F25B85839BF9}" type="presOf" srcId="{7C984D14-382E-4758-9C9E-35231B8F7D8F}" destId="{35D5B434-E910-4EAF-9854-68BDC6407EA4}" srcOrd="0" destOrd="0" presId="urn:microsoft.com/office/officeart/2005/8/layout/hProcess9"/>
    <dgm:cxn modelId="{01B0453C-5D16-485C-BC77-F8DF883B5C63}" type="presOf" srcId="{B268FB2C-6A27-45CE-B63A-91DE40BB0E36}" destId="{120FF7F1-1FFD-4983-A90C-8A10D8BCE5AC}" srcOrd="0" destOrd="0" presId="urn:microsoft.com/office/officeart/2005/8/layout/hProcess9"/>
    <dgm:cxn modelId="{EFE15A7B-5496-4331-92DB-C9327B2C4C1D}" srcId="{2049B6E5-D140-43D9-BB8A-C2E069E3B593}" destId="{F2D2556F-9E2E-4C39-91EB-07F98140BE73}" srcOrd="2" destOrd="0" parTransId="{432348C3-5D61-4EC3-A3D5-84BCC5422207}" sibTransId="{D0AA2DF2-5AC5-4A27-8FAE-C1E3BECED9ED}"/>
    <dgm:cxn modelId="{0C5BECEE-C9D5-4849-A675-CD1FBE566720}" type="presParOf" srcId="{E38BFADA-8467-4CB8-9FCB-C1BB11E9A8EA}" destId="{A92DD802-E411-4597-B022-1D2388DCC86F}" srcOrd="0" destOrd="0" presId="urn:microsoft.com/office/officeart/2005/8/layout/hProcess9"/>
    <dgm:cxn modelId="{D7129028-F00C-4D0A-BE23-2817CBCA4BC0}" type="presParOf" srcId="{E38BFADA-8467-4CB8-9FCB-C1BB11E9A8EA}" destId="{A0E438C8-6B2F-4FCD-9D0E-73DC0C69F144}" srcOrd="1" destOrd="0" presId="urn:microsoft.com/office/officeart/2005/8/layout/hProcess9"/>
    <dgm:cxn modelId="{58DBD537-5358-4E46-9ED9-F440CE0AB103}" type="presParOf" srcId="{A0E438C8-6B2F-4FCD-9D0E-73DC0C69F144}" destId="{120FF7F1-1FFD-4983-A90C-8A10D8BCE5AC}" srcOrd="0" destOrd="0" presId="urn:microsoft.com/office/officeart/2005/8/layout/hProcess9"/>
    <dgm:cxn modelId="{D4500813-8644-4E08-BFD8-0AD98CB65BCC}" type="presParOf" srcId="{A0E438C8-6B2F-4FCD-9D0E-73DC0C69F144}" destId="{90D8B2A3-A01D-4A3C-AD46-3C5305E1B51B}" srcOrd="1" destOrd="0" presId="urn:microsoft.com/office/officeart/2005/8/layout/hProcess9"/>
    <dgm:cxn modelId="{343BAA31-88B5-4050-B829-72BA5F15659D}" type="presParOf" srcId="{A0E438C8-6B2F-4FCD-9D0E-73DC0C69F144}" destId="{35D5B434-E910-4EAF-9854-68BDC6407EA4}" srcOrd="2" destOrd="0" presId="urn:microsoft.com/office/officeart/2005/8/layout/hProcess9"/>
    <dgm:cxn modelId="{850169CA-360B-41E0-B8BD-3B92A7ABC724}" type="presParOf" srcId="{A0E438C8-6B2F-4FCD-9D0E-73DC0C69F144}" destId="{53520E3C-B09D-4475-A785-A3032DE8365B}" srcOrd="3" destOrd="0" presId="urn:microsoft.com/office/officeart/2005/8/layout/hProcess9"/>
    <dgm:cxn modelId="{31521D7E-8C06-4D30-8A12-062AAC6BD639}" type="presParOf" srcId="{A0E438C8-6B2F-4FCD-9D0E-73DC0C69F144}" destId="{EF37C4CE-E609-4CEC-9F8D-D3ABFA75ACD4}"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C7B2F-8C32-4A7C-AB6E-0000591D3513}" type="doc">
      <dgm:prSet loTypeId="urn:microsoft.com/office/officeart/2005/8/layout/process3" loCatId="process" qsTypeId="urn:microsoft.com/office/officeart/2005/8/quickstyle/simple3" qsCatId="simple" csTypeId="urn:microsoft.com/office/officeart/2005/8/colors/colorful2" csCatId="colorful" phldr="1"/>
      <dgm:spPr/>
      <dgm:t>
        <a:bodyPr/>
        <a:lstStyle/>
        <a:p>
          <a:endParaRPr lang="zh-TW" altLang="en-US"/>
        </a:p>
      </dgm:t>
    </dgm:pt>
    <dgm:pt modelId="{EA2E0107-E44B-4755-897D-4E7E4FC1F613}">
      <dgm:prSet phldrT="[文字]"/>
      <dgm:spPr/>
      <dgm:t>
        <a:bodyPr/>
        <a:lstStyle/>
        <a:p>
          <a:r>
            <a:rPr lang="zh-TW" altLang="en-US" dirty="0">
              <a:latin typeface="+mn-ea"/>
              <a:ea typeface="+mn-ea"/>
            </a:rPr>
            <a:t>定義</a:t>
          </a:r>
        </a:p>
      </dgm:t>
    </dgm:pt>
    <dgm:pt modelId="{FD686593-BA95-4FA4-9770-62BE13CA3B46}" type="parTrans" cxnId="{72E21FCF-32B5-424E-A2DA-E5BB416B4D91}">
      <dgm:prSet/>
      <dgm:spPr/>
      <dgm:t>
        <a:bodyPr/>
        <a:lstStyle/>
        <a:p>
          <a:endParaRPr lang="zh-TW" altLang="en-US">
            <a:latin typeface="+mn-ea"/>
            <a:ea typeface="+mn-ea"/>
          </a:endParaRPr>
        </a:p>
      </dgm:t>
    </dgm:pt>
    <dgm:pt modelId="{8B2B78E2-E662-4F87-8C0F-41F0BFF3F3E6}" type="sibTrans" cxnId="{72E21FCF-32B5-424E-A2DA-E5BB416B4D91}">
      <dgm:prSet/>
      <dgm:spPr/>
      <dgm:t>
        <a:bodyPr/>
        <a:lstStyle/>
        <a:p>
          <a:endParaRPr lang="zh-TW" altLang="en-US">
            <a:latin typeface="+mn-ea"/>
            <a:ea typeface="+mn-ea"/>
          </a:endParaRPr>
        </a:p>
      </dgm:t>
    </dgm:pt>
    <dgm:pt modelId="{BF0EE13D-9A7C-4DFB-B69C-890E887BD482}">
      <dgm:prSet phldrT="[文字]"/>
      <dgm:spPr/>
      <dgm:t>
        <a:bodyPr/>
        <a:lstStyle/>
        <a:p>
          <a:r>
            <a:rPr lang="zh-TW" altLang="en-US" dirty="0">
              <a:latin typeface="+mn-ea"/>
              <a:ea typeface="+mn-ea"/>
            </a:rPr>
            <a:t>現任或曾任國內外政府或國際組織重要政治性職務之客戶或受益人與其家庭成員及有密切關係之人，通稱為重要政治性職務人士</a:t>
          </a:r>
        </a:p>
      </dgm:t>
    </dgm:pt>
    <dgm:pt modelId="{EC789B5C-4F5C-48E9-9B5C-05504E858F38}" type="parTrans" cxnId="{3E4FDA9B-B766-4156-BC7D-10FB75C93C65}">
      <dgm:prSet/>
      <dgm:spPr/>
      <dgm:t>
        <a:bodyPr/>
        <a:lstStyle/>
        <a:p>
          <a:endParaRPr lang="zh-TW" altLang="en-US">
            <a:latin typeface="+mn-ea"/>
            <a:ea typeface="+mn-ea"/>
          </a:endParaRPr>
        </a:p>
      </dgm:t>
    </dgm:pt>
    <dgm:pt modelId="{A2DC7B24-BB4C-430A-A762-D2B0F8E4EEFE}" type="sibTrans" cxnId="{3E4FDA9B-B766-4156-BC7D-10FB75C93C65}">
      <dgm:prSet/>
      <dgm:spPr/>
      <dgm:t>
        <a:bodyPr/>
        <a:lstStyle/>
        <a:p>
          <a:endParaRPr lang="zh-TW" altLang="en-US">
            <a:latin typeface="+mn-ea"/>
            <a:ea typeface="+mn-ea"/>
          </a:endParaRPr>
        </a:p>
      </dgm:t>
    </dgm:pt>
    <dgm:pt modelId="{89507FEB-2141-44AE-ABC5-B3958687F2FC}">
      <dgm:prSet phldrT="[文字]"/>
      <dgm:spPr/>
      <dgm:t>
        <a:bodyPr/>
        <a:lstStyle/>
        <a:p>
          <a:r>
            <a:rPr lang="zh-TW" altLang="en-US" dirty="0">
              <a:latin typeface="+mn-ea"/>
              <a:ea typeface="+mn-ea"/>
            </a:rPr>
            <a:t>範圍</a:t>
          </a:r>
        </a:p>
      </dgm:t>
    </dgm:pt>
    <dgm:pt modelId="{E0F5D2BD-51F0-4F3C-9AAC-91EB77BAC3E9}" type="parTrans" cxnId="{58025AF6-1756-4E5D-A8D8-D598620E178D}">
      <dgm:prSet/>
      <dgm:spPr/>
      <dgm:t>
        <a:bodyPr/>
        <a:lstStyle/>
        <a:p>
          <a:endParaRPr lang="zh-TW" altLang="en-US">
            <a:latin typeface="+mn-ea"/>
            <a:ea typeface="+mn-ea"/>
          </a:endParaRPr>
        </a:p>
      </dgm:t>
    </dgm:pt>
    <dgm:pt modelId="{DEECE528-8B69-488C-8A71-E8488E479F92}" type="sibTrans" cxnId="{58025AF6-1756-4E5D-A8D8-D598620E178D}">
      <dgm:prSet/>
      <dgm:spPr/>
      <dgm:t>
        <a:bodyPr/>
        <a:lstStyle/>
        <a:p>
          <a:endParaRPr lang="zh-TW" altLang="en-US">
            <a:latin typeface="+mn-ea"/>
            <a:ea typeface="+mn-ea"/>
          </a:endParaRPr>
        </a:p>
      </dgm:t>
    </dgm:pt>
    <dgm:pt modelId="{83922DAD-40FB-480D-B744-38DC20FB4CE9}">
      <dgm:prSet phldrT="[文字]"/>
      <dgm:spPr/>
      <dgm:t>
        <a:bodyPr/>
        <a:lstStyle/>
        <a:p>
          <a:r>
            <a:rPr lang="zh-TW" altLang="en-US" dirty="0">
              <a:latin typeface="+mn-ea"/>
              <a:ea typeface="+mn-ea"/>
            </a:rPr>
            <a:t>辨識方式</a:t>
          </a:r>
        </a:p>
      </dgm:t>
    </dgm:pt>
    <dgm:pt modelId="{EE7BB45C-E4DC-4E79-BBEE-E421AFC72188}" type="parTrans" cxnId="{4D925D9C-766F-42BD-A0FB-53DD109DEBE1}">
      <dgm:prSet/>
      <dgm:spPr/>
      <dgm:t>
        <a:bodyPr/>
        <a:lstStyle/>
        <a:p>
          <a:endParaRPr lang="zh-TW" altLang="en-US">
            <a:latin typeface="+mn-ea"/>
            <a:ea typeface="+mn-ea"/>
          </a:endParaRPr>
        </a:p>
      </dgm:t>
    </dgm:pt>
    <dgm:pt modelId="{7FE2A5CC-5820-4552-B63B-61AD83369B9A}" type="sibTrans" cxnId="{4D925D9C-766F-42BD-A0FB-53DD109DEBE1}">
      <dgm:prSet/>
      <dgm:spPr/>
      <dgm:t>
        <a:bodyPr/>
        <a:lstStyle/>
        <a:p>
          <a:endParaRPr lang="zh-TW" altLang="en-US">
            <a:latin typeface="+mn-ea"/>
            <a:ea typeface="+mn-ea"/>
          </a:endParaRPr>
        </a:p>
      </dgm:t>
    </dgm:pt>
    <dgm:pt modelId="{D182F6AC-0AA5-4992-8D57-6D8CE862E06D}">
      <dgm:prSet phldrT="[文字]"/>
      <dgm:spPr/>
      <dgm:t>
        <a:bodyPr/>
        <a:lstStyle/>
        <a:p>
          <a:r>
            <a:rPr lang="zh-TW" dirty="0">
              <a:latin typeface="+mn-ea"/>
              <a:ea typeface="+mn-ea"/>
            </a:rPr>
            <a:t>可藉由政府機關或民間開發、提供之資料庫查詢，或由客戶提出聲明書，協助辨識。</a:t>
          </a:r>
          <a:endParaRPr lang="zh-TW" altLang="en-US" dirty="0">
            <a:latin typeface="+mn-ea"/>
            <a:ea typeface="+mn-ea"/>
          </a:endParaRPr>
        </a:p>
      </dgm:t>
    </dgm:pt>
    <dgm:pt modelId="{901C0532-BB44-43FE-A307-EB767921C1E3}" type="parTrans" cxnId="{4FE3E2E1-68E4-45DF-8410-AE3477CF7606}">
      <dgm:prSet/>
      <dgm:spPr/>
      <dgm:t>
        <a:bodyPr/>
        <a:lstStyle/>
        <a:p>
          <a:endParaRPr lang="zh-TW" altLang="en-US">
            <a:latin typeface="+mn-ea"/>
            <a:ea typeface="+mn-ea"/>
          </a:endParaRPr>
        </a:p>
      </dgm:t>
    </dgm:pt>
    <dgm:pt modelId="{ADD7F7A8-68E5-4280-9B41-F3EC098160E6}" type="sibTrans" cxnId="{4FE3E2E1-68E4-45DF-8410-AE3477CF7606}">
      <dgm:prSet/>
      <dgm:spPr/>
      <dgm:t>
        <a:bodyPr/>
        <a:lstStyle/>
        <a:p>
          <a:endParaRPr lang="zh-TW" altLang="en-US">
            <a:latin typeface="+mn-ea"/>
            <a:ea typeface="+mn-ea"/>
          </a:endParaRPr>
        </a:p>
      </dgm:t>
    </dgm:pt>
    <dgm:pt modelId="{605E2CC7-C6A1-4B55-8400-1DDFD5DCB489}">
      <dgm:prSet phldrT="[文字]"/>
      <dgm:spPr/>
      <dgm:t>
        <a:bodyPr/>
        <a:lstStyle/>
        <a:p>
          <a:r>
            <a:rPr lang="zh-TW" dirty="0">
              <a:latin typeface="+mn-ea"/>
              <a:ea typeface="+mn-ea"/>
            </a:rPr>
            <a:t>對其加強身分審查及瞭解資金來源</a:t>
          </a:r>
          <a:r>
            <a:rPr lang="zh-TW" altLang="en-US" dirty="0">
              <a:latin typeface="+mn-ea"/>
              <a:ea typeface="+mn-ea"/>
            </a:rPr>
            <a:t>。</a:t>
          </a:r>
        </a:p>
      </dgm:t>
    </dgm:pt>
    <dgm:pt modelId="{48809984-CE22-45D9-81A3-6CB38296EEEF}" type="parTrans" cxnId="{ECC63E64-D32C-4E2D-BCD2-BA777D8F2700}">
      <dgm:prSet/>
      <dgm:spPr/>
      <dgm:t>
        <a:bodyPr/>
        <a:lstStyle/>
        <a:p>
          <a:endParaRPr lang="zh-TW" altLang="en-US">
            <a:latin typeface="+mn-ea"/>
            <a:ea typeface="+mn-ea"/>
          </a:endParaRPr>
        </a:p>
      </dgm:t>
    </dgm:pt>
    <dgm:pt modelId="{8AB2436D-0CD0-4DDB-B720-41402595B6CD}" type="sibTrans" cxnId="{ECC63E64-D32C-4E2D-BCD2-BA777D8F2700}">
      <dgm:prSet/>
      <dgm:spPr/>
      <dgm:t>
        <a:bodyPr/>
        <a:lstStyle/>
        <a:p>
          <a:endParaRPr lang="zh-TW" altLang="en-US">
            <a:latin typeface="+mn-ea"/>
            <a:ea typeface="+mn-ea"/>
          </a:endParaRPr>
        </a:p>
      </dgm:t>
    </dgm:pt>
    <dgm:pt modelId="{073EBE4C-80CE-4B4F-80BE-FC2C45082750}">
      <dgm:prSet phldrT="[文字]"/>
      <dgm:spPr/>
      <dgm:t>
        <a:bodyPr/>
        <a:lstStyle/>
        <a:p>
          <a:r>
            <a:rPr lang="zh-TW" altLang="en-US" dirty="0">
              <a:latin typeface="+mn-ea"/>
              <a:ea typeface="+mn-ea"/>
            </a:rPr>
            <a:t>辦理事項</a:t>
          </a:r>
        </a:p>
      </dgm:t>
    </dgm:pt>
    <dgm:pt modelId="{9CDE39D1-05AA-4A87-91D3-C1009524D280}" type="parTrans" cxnId="{382750BD-058F-4C26-AAB4-AF983E13A602}">
      <dgm:prSet/>
      <dgm:spPr/>
      <dgm:t>
        <a:bodyPr/>
        <a:lstStyle/>
        <a:p>
          <a:endParaRPr lang="zh-TW" altLang="en-US">
            <a:latin typeface="+mn-ea"/>
            <a:ea typeface="+mn-ea"/>
          </a:endParaRPr>
        </a:p>
      </dgm:t>
    </dgm:pt>
    <dgm:pt modelId="{3D53E814-F6B7-46D9-8107-750D42C16521}" type="sibTrans" cxnId="{382750BD-058F-4C26-AAB4-AF983E13A602}">
      <dgm:prSet/>
      <dgm:spPr/>
      <dgm:t>
        <a:bodyPr/>
        <a:lstStyle/>
        <a:p>
          <a:endParaRPr lang="zh-TW" altLang="en-US">
            <a:latin typeface="+mn-ea"/>
            <a:ea typeface="+mn-ea"/>
          </a:endParaRPr>
        </a:p>
      </dgm:t>
    </dgm:pt>
    <dgm:pt modelId="{D3CCA083-38D2-45AC-A6B5-AC9155D3A477}">
      <dgm:prSet phldrT="[文字]"/>
      <dgm:spPr/>
      <dgm:t>
        <a:bodyPr/>
        <a:lstStyle/>
        <a:p>
          <a:r>
            <a:rPr lang="zh-TW" dirty="0">
              <a:latin typeface="+mn-ea"/>
              <a:ea typeface="+mn-ea"/>
            </a:rPr>
            <a:t>以法務部</a:t>
          </a:r>
          <a:r>
            <a:rPr lang="zh-TW" altLang="en-US" dirty="0">
              <a:latin typeface="+mn-ea"/>
              <a:ea typeface="+mn-ea"/>
            </a:rPr>
            <a:t>訂定</a:t>
          </a:r>
          <a:r>
            <a:rPr lang="zh-TW" altLang="en-US" b="0" i="0" dirty="0"/>
            <a:t>「重要政治性職務之人與其家庭成員及有密切關係之人範圍認定標準」為準</a:t>
          </a:r>
          <a:r>
            <a:rPr lang="zh-TW" dirty="0">
              <a:latin typeface="+mn-ea"/>
              <a:ea typeface="+mn-ea"/>
            </a:rPr>
            <a:t>。</a:t>
          </a:r>
          <a:endParaRPr lang="zh-TW" altLang="en-US" dirty="0">
            <a:latin typeface="+mn-ea"/>
            <a:ea typeface="+mn-ea"/>
          </a:endParaRPr>
        </a:p>
      </dgm:t>
    </dgm:pt>
    <dgm:pt modelId="{1B277370-09DA-44CF-A788-17691695D33F}" type="parTrans" cxnId="{70BEFD6D-DC86-4944-98B7-3185E32215E0}">
      <dgm:prSet/>
      <dgm:spPr/>
      <dgm:t>
        <a:bodyPr/>
        <a:lstStyle/>
        <a:p>
          <a:endParaRPr lang="zh-TW" altLang="en-US">
            <a:latin typeface="+mn-ea"/>
            <a:ea typeface="+mn-ea"/>
          </a:endParaRPr>
        </a:p>
      </dgm:t>
    </dgm:pt>
    <dgm:pt modelId="{46BA236D-0D77-474A-BFA6-5DCA2845F6D4}" type="sibTrans" cxnId="{70BEFD6D-DC86-4944-98B7-3185E32215E0}">
      <dgm:prSet/>
      <dgm:spPr/>
      <dgm:t>
        <a:bodyPr/>
        <a:lstStyle/>
        <a:p>
          <a:endParaRPr lang="zh-TW" altLang="en-US">
            <a:latin typeface="+mn-ea"/>
            <a:ea typeface="+mn-ea"/>
          </a:endParaRPr>
        </a:p>
      </dgm:t>
    </dgm:pt>
    <dgm:pt modelId="{F27F9CB0-2FB5-46F1-8B4E-E5BD013AADC1}">
      <dgm:prSet phldrT="[文字]"/>
      <dgm:spPr/>
      <dgm:t>
        <a:bodyPr/>
        <a:lstStyle/>
        <a:p>
          <a:r>
            <a:rPr lang="en-US" altLang="en-US" dirty="0">
              <a:latin typeface="+mn-ea"/>
              <a:ea typeface="+mn-ea"/>
            </a:rPr>
            <a:t>Politically Exposed </a:t>
          </a:r>
          <a:br>
            <a:rPr lang="en-US" altLang="en-US" dirty="0">
              <a:latin typeface="+mn-ea"/>
              <a:ea typeface="+mn-ea"/>
            </a:rPr>
          </a:br>
          <a:r>
            <a:rPr lang="en-US" altLang="en-US" dirty="0">
              <a:latin typeface="+mn-ea"/>
              <a:ea typeface="+mn-ea"/>
            </a:rPr>
            <a:t>Persons</a:t>
          </a:r>
          <a:br>
            <a:rPr lang="en-US" altLang="en-US" dirty="0">
              <a:latin typeface="+mn-ea"/>
              <a:ea typeface="+mn-ea"/>
            </a:rPr>
          </a:br>
          <a:r>
            <a:rPr lang="zh-TW" altLang="en-US" dirty="0">
              <a:latin typeface="+mn-ea"/>
              <a:ea typeface="+mn-ea"/>
            </a:rPr>
            <a:t>簡稱</a:t>
          </a:r>
          <a:r>
            <a:rPr lang="en-US" altLang="en-US" dirty="0">
              <a:latin typeface="+mn-ea"/>
              <a:ea typeface="+mn-ea"/>
            </a:rPr>
            <a:t>PEPs</a:t>
          </a:r>
          <a:endParaRPr lang="zh-TW" altLang="en-US" dirty="0">
            <a:latin typeface="+mn-ea"/>
            <a:ea typeface="+mn-ea"/>
          </a:endParaRPr>
        </a:p>
      </dgm:t>
    </dgm:pt>
    <dgm:pt modelId="{78890B6C-3951-4B87-BF89-F9E6963C5C47}" type="parTrans" cxnId="{3B00380F-5569-4665-A410-2588A42C7A7D}">
      <dgm:prSet/>
      <dgm:spPr/>
      <dgm:t>
        <a:bodyPr/>
        <a:lstStyle/>
        <a:p>
          <a:endParaRPr lang="zh-TW" altLang="en-US">
            <a:latin typeface="+mn-ea"/>
            <a:ea typeface="+mn-ea"/>
          </a:endParaRPr>
        </a:p>
      </dgm:t>
    </dgm:pt>
    <dgm:pt modelId="{23561D7A-8FB3-403C-963C-5520B863C042}" type="sibTrans" cxnId="{3B00380F-5569-4665-A410-2588A42C7A7D}">
      <dgm:prSet/>
      <dgm:spPr/>
      <dgm:t>
        <a:bodyPr/>
        <a:lstStyle/>
        <a:p>
          <a:endParaRPr lang="zh-TW" altLang="en-US">
            <a:latin typeface="+mn-ea"/>
            <a:ea typeface="+mn-ea"/>
          </a:endParaRPr>
        </a:p>
      </dgm:t>
    </dgm:pt>
    <dgm:pt modelId="{64AB9A96-D176-48A0-93CA-7C9B42AC5600}" type="pres">
      <dgm:prSet presAssocID="{6FFC7B2F-8C32-4A7C-AB6E-0000591D3513}" presName="linearFlow" presStyleCnt="0">
        <dgm:presLayoutVars>
          <dgm:dir/>
          <dgm:animLvl val="lvl"/>
          <dgm:resizeHandles val="exact"/>
        </dgm:presLayoutVars>
      </dgm:prSet>
      <dgm:spPr/>
      <dgm:t>
        <a:bodyPr/>
        <a:lstStyle/>
        <a:p>
          <a:endParaRPr lang="zh-TW" altLang="en-US"/>
        </a:p>
      </dgm:t>
    </dgm:pt>
    <dgm:pt modelId="{589EA407-0650-4A36-8C88-CB5DE05C16C0}" type="pres">
      <dgm:prSet presAssocID="{EA2E0107-E44B-4755-897D-4E7E4FC1F613}" presName="composite" presStyleCnt="0"/>
      <dgm:spPr/>
    </dgm:pt>
    <dgm:pt modelId="{DE0B1701-B4D2-43AC-BA7D-E8805E371216}" type="pres">
      <dgm:prSet presAssocID="{EA2E0107-E44B-4755-897D-4E7E4FC1F613}" presName="parTx" presStyleLbl="node1" presStyleIdx="0" presStyleCnt="4">
        <dgm:presLayoutVars>
          <dgm:chMax val="0"/>
          <dgm:chPref val="0"/>
          <dgm:bulletEnabled val="1"/>
        </dgm:presLayoutVars>
      </dgm:prSet>
      <dgm:spPr/>
      <dgm:t>
        <a:bodyPr/>
        <a:lstStyle/>
        <a:p>
          <a:endParaRPr lang="zh-TW" altLang="en-US"/>
        </a:p>
      </dgm:t>
    </dgm:pt>
    <dgm:pt modelId="{985FC83D-F26B-4949-9975-2B24A93D06D8}" type="pres">
      <dgm:prSet presAssocID="{EA2E0107-E44B-4755-897D-4E7E4FC1F613}" presName="parSh" presStyleLbl="node1" presStyleIdx="0" presStyleCnt="4"/>
      <dgm:spPr/>
      <dgm:t>
        <a:bodyPr/>
        <a:lstStyle/>
        <a:p>
          <a:endParaRPr lang="zh-TW" altLang="en-US"/>
        </a:p>
      </dgm:t>
    </dgm:pt>
    <dgm:pt modelId="{54D28E19-6149-419A-A07F-F4EB42B7DFC9}" type="pres">
      <dgm:prSet presAssocID="{EA2E0107-E44B-4755-897D-4E7E4FC1F613}" presName="desTx" presStyleLbl="fgAcc1" presStyleIdx="0" presStyleCnt="4">
        <dgm:presLayoutVars>
          <dgm:bulletEnabled val="1"/>
        </dgm:presLayoutVars>
      </dgm:prSet>
      <dgm:spPr/>
      <dgm:t>
        <a:bodyPr/>
        <a:lstStyle/>
        <a:p>
          <a:endParaRPr lang="zh-TW" altLang="en-US"/>
        </a:p>
      </dgm:t>
    </dgm:pt>
    <dgm:pt modelId="{82B32EDE-4E36-4C0B-A5D6-926F6EF5BE99}" type="pres">
      <dgm:prSet presAssocID="{8B2B78E2-E662-4F87-8C0F-41F0BFF3F3E6}" presName="sibTrans" presStyleLbl="sibTrans2D1" presStyleIdx="0" presStyleCnt="3"/>
      <dgm:spPr/>
      <dgm:t>
        <a:bodyPr/>
        <a:lstStyle/>
        <a:p>
          <a:endParaRPr lang="zh-TW" altLang="en-US"/>
        </a:p>
      </dgm:t>
    </dgm:pt>
    <dgm:pt modelId="{AA4ED966-EF8A-46A5-BFD4-C5E753D5123D}" type="pres">
      <dgm:prSet presAssocID="{8B2B78E2-E662-4F87-8C0F-41F0BFF3F3E6}" presName="connTx" presStyleLbl="sibTrans2D1" presStyleIdx="0" presStyleCnt="3"/>
      <dgm:spPr/>
      <dgm:t>
        <a:bodyPr/>
        <a:lstStyle/>
        <a:p>
          <a:endParaRPr lang="zh-TW" altLang="en-US"/>
        </a:p>
      </dgm:t>
    </dgm:pt>
    <dgm:pt modelId="{E14578E6-A720-4293-96AA-A4F45FFD52A6}" type="pres">
      <dgm:prSet presAssocID="{89507FEB-2141-44AE-ABC5-B3958687F2FC}" presName="composite" presStyleCnt="0"/>
      <dgm:spPr/>
    </dgm:pt>
    <dgm:pt modelId="{FF4A7372-88E7-46D4-9475-1591E5B63760}" type="pres">
      <dgm:prSet presAssocID="{89507FEB-2141-44AE-ABC5-B3958687F2FC}" presName="parTx" presStyleLbl="node1" presStyleIdx="0" presStyleCnt="4">
        <dgm:presLayoutVars>
          <dgm:chMax val="0"/>
          <dgm:chPref val="0"/>
          <dgm:bulletEnabled val="1"/>
        </dgm:presLayoutVars>
      </dgm:prSet>
      <dgm:spPr/>
      <dgm:t>
        <a:bodyPr/>
        <a:lstStyle/>
        <a:p>
          <a:endParaRPr lang="zh-TW" altLang="en-US"/>
        </a:p>
      </dgm:t>
    </dgm:pt>
    <dgm:pt modelId="{225B9400-9D8A-4F13-AEC5-73C666483D82}" type="pres">
      <dgm:prSet presAssocID="{89507FEB-2141-44AE-ABC5-B3958687F2FC}" presName="parSh" presStyleLbl="node1" presStyleIdx="1" presStyleCnt="4" custLinFactNeighborX="-617" custLinFactNeighborY="-64354"/>
      <dgm:spPr/>
      <dgm:t>
        <a:bodyPr/>
        <a:lstStyle/>
        <a:p>
          <a:endParaRPr lang="zh-TW" altLang="en-US"/>
        </a:p>
      </dgm:t>
    </dgm:pt>
    <dgm:pt modelId="{BE158558-4B60-4FC0-BDAD-0CF4A358AE24}" type="pres">
      <dgm:prSet presAssocID="{89507FEB-2141-44AE-ABC5-B3958687F2FC}" presName="desTx" presStyleLbl="fgAcc1" presStyleIdx="1" presStyleCnt="4" custScaleY="52967" custLinFactNeighborX="1853" custLinFactNeighborY="-36397">
        <dgm:presLayoutVars>
          <dgm:bulletEnabled val="1"/>
        </dgm:presLayoutVars>
      </dgm:prSet>
      <dgm:spPr/>
      <dgm:t>
        <a:bodyPr/>
        <a:lstStyle/>
        <a:p>
          <a:endParaRPr lang="zh-TW" altLang="en-US"/>
        </a:p>
      </dgm:t>
    </dgm:pt>
    <dgm:pt modelId="{8DFA5F8E-95FA-49C9-9713-166F024B3E24}" type="pres">
      <dgm:prSet presAssocID="{DEECE528-8B69-488C-8A71-E8488E479F92}" presName="sibTrans" presStyleLbl="sibTrans2D1" presStyleIdx="1" presStyleCnt="3" custLinFactNeighborX="3842" custLinFactNeighborY="-4961"/>
      <dgm:spPr/>
      <dgm:t>
        <a:bodyPr/>
        <a:lstStyle/>
        <a:p>
          <a:endParaRPr lang="zh-TW" altLang="en-US"/>
        </a:p>
      </dgm:t>
    </dgm:pt>
    <dgm:pt modelId="{8B438C96-434A-4A7E-8E20-21E7FBAF7B2C}" type="pres">
      <dgm:prSet presAssocID="{DEECE528-8B69-488C-8A71-E8488E479F92}" presName="connTx" presStyleLbl="sibTrans2D1" presStyleIdx="1" presStyleCnt="3"/>
      <dgm:spPr/>
      <dgm:t>
        <a:bodyPr/>
        <a:lstStyle/>
        <a:p>
          <a:endParaRPr lang="zh-TW" altLang="en-US"/>
        </a:p>
      </dgm:t>
    </dgm:pt>
    <dgm:pt modelId="{8ACDF1A2-F75A-435A-B660-7959FFC5B181}" type="pres">
      <dgm:prSet presAssocID="{83922DAD-40FB-480D-B744-38DC20FB4CE9}" presName="composite" presStyleCnt="0"/>
      <dgm:spPr/>
    </dgm:pt>
    <dgm:pt modelId="{969462F1-B447-4ACC-AD5A-DE03A35D0EA1}" type="pres">
      <dgm:prSet presAssocID="{83922DAD-40FB-480D-B744-38DC20FB4CE9}" presName="parTx" presStyleLbl="node1" presStyleIdx="1" presStyleCnt="4">
        <dgm:presLayoutVars>
          <dgm:chMax val="0"/>
          <dgm:chPref val="0"/>
          <dgm:bulletEnabled val="1"/>
        </dgm:presLayoutVars>
      </dgm:prSet>
      <dgm:spPr/>
      <dgm:t>
        <a:bodyPr/>
        <a:lstStyle/>
        <a:p>
          <a:endParaRPr lang="zh-TW" altLang="en-US"/>
        </a:p>
      </dgm:t>
    </dgm:pt>
    <dgm:pt modelId="{AC20986E-AA8C-40ED-A53D-AAD0E803FDDB}" type="pres">
      <dgm:prSet presAssocID="{83922DAD-40FB-480D-B744-38DC20FB4CE9}" presName="parSh" presStyleLbl="node1" presStyleIdx="2" presStyleCnt="4" custLinFactNeighborX="-617" custLinFactNeighborY="-64354"/>
      <dgm:spPr/>
      <dgm:t>
        <a:bodyPr/>
        <a:lstStyle/>
        <a:p>
          <a:endParaRPr lang="zh-TW" altLang="en-US"/>
        </a:p>
      </dgm:t>
    </dgm:pt>
    <dgm:pt modelId="{F69AD80E-CEF8-42EB-865D-4BF1E1097CE5}" type="pres">
      <dgm:prSet presAssocID="{83922DAD-40FB-480D-B744-38DC20FB4CE9}" presName="desTx" presStyleLbl="fgAcc1" presStyleIdx="2" presStyleCnt="4" custScaleY="52967" custLinFactNeighborX="1853" custLinFactNeighborY="-36397">
        <dgm:presLayoutVars>
          <dgm:bulletEnabled val="1"/>
        </dgm:presLayoutVars>
      </dgm:prSet>
      <dgm:spPr/>
      <dgm:t>
        <a:bodyPr/>
        <a:lstStyle/>
        <a:p>
          <a:endParaRPr lang="zh-TW" altLang="en-US"/>
        </a:p>
      </dgm:t>
    </dgm:pt>
    <dgm:pt modelId="{CD278237-25A4-45F5-9E89-33EFDCEB2230}" type="pres">
      <dgm:prSet presAssocID="{7FE2A5CC-5820-4552-B63B-61AD83369B9A}" presName="sibTrans" presStyleLbl="sibTrans2D1" presStyleIdx="2" presStyleCnt="3" custLinFactNeighborX="3842" custLinFactNeighborY="-4961"/>
      <dgm:spPr/>
      <dgm:t>
        <a:bodyPr/>
        <a:lstStyle/>
        <a:p>
          <a:endParaRPr lang="zh-TW" altLang="en-US"/>
        </a:p>
      </dgm:t>
    </dgm:pt>
    <dgm:pt modelId="{8F25F7F7-7CEE-4F48-97B3-8007F11C358A}" type="pres">
      <dgm:prSet presAssocID="{7FE2A5CC-5820-4552-B63B-61AD83369B9A}" presName="connTx" presStyleLbl="sibTrans2D1" presStyleIdx="2" presStyleCnt="3"/>
      <dgm:spPr/>
      <dgm:t>
        <a:bodyPr/>
        <a:lstStyle/>
        <a:p>
          <a:endParaRPr lang="zh-TW" altLang="en-US"/>
        </a:p>
      </dgm:t>
    </dgm:pt>
    <dgm:pt modelId="{01FECBC1-E248-4538-9707-13DFEC2F3EA1}" type="pres">
      <dgm:prSet presAssocID="{073EBE4C-80CE-4B4F-80BE-FC2C45082750}" presName="composite" presStyleCnt="0"/>
      <dgm:spPr/>
    </dgm:pt>
    <dgm:pt modelId="{9AADF169-7B9A-4CCA-BE2A-6CEABEA0E81D}" type="pres">
      <dgm:prSet presAssocID="{073EBE4C-80CE-4B4F-80BE-FC2C45082750}" presName="parTx" presStyleLbl="node1" presStyleIdx="2" presStyleCnt="4">
        <dgm:presLayoutVars>
          <dgm:chMax val="0"/>
          <dgm:chPref val="0"/>
          <dgm:bulletEnabled val="1"/>
        </dgm:presLayoutVars>
      </dgm:prSet>
      <dgm:spPr/>
      <dgm:t>
        <a:bodyPr/>
        <a:lstStyle/>
        <a:p>
          <a:endParaRPr lang="zh-TW" altLang="en-US"/>
        </a:p>
      </dgm:t>
    </dgm:pt>
    <dgm:pt modelId="{D11B9091-02B1-4E4D-A40B-E8442F3681DD}" type="pres">
      <dgm:prSet presAssocID="{073EBE4C-80CE-4B4F-80BE-FC2C45082750}" presName="parSh" presStyleLbl="node1" presStyleIdx="3" presStyleCnt="4" custLinFactNeighborX="-617" custLinFactNeighborY="-64354"/>
      <dgm:spPr/>
      <dgm:t>
        <a:bodyPr/>
        <a:lstStyle/>
        <a:p>
          <a:endParaRPr lang="zh-TW" altLang="en-US"/>
        </a:p>
      </dgm:t>
    </dgm:pt>
    <dgm:pt modelId="{03E68F47-A4B3-432D-AFED-F56A4D4BC6B9}" type="pres">
      <dgm:prSet presAssocID="{073EBE4C-80CE-4B4F-80BE-FC2C45082750}" presName="desTx" presStyleLbl="fgAcc1" presStyleIdx="3" presStyleCnt="4" custScaleY="52967" custLinFactNeighborX="-538" custLinFactNeighborY="-36397">
        <dgm:presLayoutVars>
          <dgm:bulletEnabled val="1"/>
        </dgm:presLayoutVars>
      </dgm:prSet>
      <dgm:spPr/>
      <dgm:t>
        <a:bodyPr/>
        <a:lstStyle/>
        <a:p>
          <a:endParaRPr lang="zh-TW" altLang="en-US"/>
        </a:p>
      </dgm:t>
    </dgm:pt>
  </dgm:ptLst>
  <dgm:cxnLst>
    <dgm:cxn modelId="{7600D31E-A600-436C-A10E-0E6964DAF302}" type="presOf" srcId="{D182F6AC-0AA5-4992-8D57-6D8CE862E06D}" destId="{F69AD80E-CEF8-42EB-865D-4BF1E1097CE5}" srcOrd="0" destOrd="0" presId="urn:microsoft.com/office/officeart/2005/8/layout/process3"/>
    <dgm:cxn modelId="{6A713E03-61AE-4AEC-8068-5F7981BC19F9}" type="presOf" srcId="{BF0EE13D-9A7C-4DFB-B69C-890E887BD482}" destId="{54D28E19-6149-419A-A07F-F4EB42B7DFC9}" srcOrd="0" destOrd="0" presId="urn:microsoft.com/office/officeart/2005/8/layout/process3"/>
    <dgm:cxn modelId="{09A2E3CC-FF0B-4410-9D57-06DA7FF7DF00}" type="presOf" srcId="{8B2B78E2-E662-4F87-8C0F-41F0BFF3F3E6}" destId="{AA4ED966-EF8A-46A5-BFD4-C5E753D5123D}" srcOrd="1" destOrd="0" presId="urn:microsoft.com/office/officeart/2005/8/layout/process3"/>
    <dgm:cxn modelId="{ECC63E64-D32C-4E2D-BCD2-BA777D8F2700}" srcId="{073EBE4C-80CE-4B4F-80BE-FC2C45082750}" destId="{605E2CC7-C6A1-4B55-8400-1DDFD5DCB489}" srcOrd="0" destOrd="0" parTransId="{48809984-CE22-45D9-81A3-6CB38296EEEF}" sibTransId="{8AB2436D-0CD0-4DDB-B720-41402595B6CD}"/>
    <dgm:cxn modelId="{B1CDE774-521F-4ED4-9DA3-4BE92ADB5D02}" type="presOf" srcId="{6FFC7B2F-8C32-4A7C-AB6E-0000591D3513}" destId="{64AB9A96-D176-48A0-93CA-7C9B42AC5600}" srcOrd="0" destOrd="0" presId="urn:microsoft.com/office/officeart/2005/8/layout/process3"/>
    <dgm:cxn modelId="{3CFDF370-3453-4DBF-B025-7283ABED4FA4}" type="presOf" srcId="{073EBE4C-80CE-4B4F-80BE-FC2C45082750}" destId="{9AADF169-7B9A-4CCA-BE2A-6CEABEA0E81D}" srcOrd="0" destOrd="0" presId="urn:microsoft.com/office/officeart/2005/8/layout/process3"/>
    <dgm:cxn modelId="{65A20CA7-962D-4572-9FC6-8275E890CEA3}" type="presOf" srcId="{83922DAD-40FB-480D-B744-38DC20FB4CE9}" destId="{AC20986E-AA8C-40ED-A53D-AAD0E803FDDB}" srcOrd="1" destOrd="0" presId="urn:microsoft.com/office/officeart/2005/8/layout/process3"/>
    <dgm:cxn modelId="{B22CCA2E-01C7-41A2-9B8B-92342CF04CDC}" type="presOf" srcId="{F27F9CB0-2FB5-46F1-8B4E-E5BD013AADC1}" destId="{54D28E19-6149-419A-A07F-F4EB42B7DFC9}" srcOrd="0" destOrd="1" presId="urn:microsoft.com/office/officeart/2005/8/layout/process3"/>
    <dgm:cxn modelId="{70BEFD6D-DC86-4944-98B7-3185E32215E0}" srcId="{89507FEB-2141-44AE-ABC5-B3958687F2FC}" destId="{D3CCA083-38D2-45AC-A6B5-AC9155D3A477}" srcOrd="0" destOrd="0" parTransId="{1B277370-09DA-44CF-A788-17691695D33F}" sibTransId="{46BA236D-0D77-474A-BFA6-5DCA2845F6D4}"/>
    <dgm:cxn modelId="{3B00380F-5569-4665-A410-2588A42C7A7D}" srcId="{EA2E0107-E44B-4755-897D-4E7E4FC1F613}" destId="{F27F9CB0-2FB5-46F1-8B4E-E5BD013AADC1}" srcOrd="1" destOrd="0" parTransId="{78890B6C-3951-4B87-BF89-F9E6963C5C47}" sibTransId="{23561D7A-8FB3-403C-963C-5520B863C042}"/>
    <dgm:cxn modelId="{2BCF1122-EB41-40EC-9264-7C9022354B8F}" type="presOf" srcId="{073EBE4C-80CE-4B4F-80BE-FC2C45082750}" destId="{D11B9091-02B1-4E4D-A40B-E8442F3681DD}" srcOrd="1" destOrd="0" presId="urn:microsoft.com/office/officeart/2005/8/layout/process3"/>
    <dgm:cxn modelId="{4FE3E2E1-68E4-45DF-8410-AE3477CF7606}" srcId="{83922DAD-40FB-480D-B744-38DC20FB4CE9}" destId="{D182F6AC-0AA5-4992-8D57-6D8CE862E06D}" srcOrd="0" destOrd="0" parTransId="{901C0532-BB44-43FE-A307-EB767921C1E3}" sibTransId="{ADD7F7A8-68E5-4280-9B41-F3EC098160E6}"/>
    <dgm:cxn modelId="{6122465A-BB44-4C6C-AFC8-88ACF2C988B6}" type="presOf" srcId="{89507FEB-2141-44AE-ABC5-B3958687F2FC}" destId="{225B9400-9D8A-4F13-AEC5-73C666483D82}" srcOrd="1" destOrd="0" presId="urn:microsoft.com/office/officeart/2005/8/layout/process3"/>
    <dgm:cxn modelId="{584714EA-AC1A-4588-98FC-FA5AEDC5AD6C}" type="presOf" srcId="{89507FEB-2141-44AE-ABC5-B3958687F2FC}" destId="{FF4A7372-88E7-46D4-9475-1591E5B63760}" srcOrd="0" destOrd="0" presId="urn:microsoft.com/office/officeart/2005/8/layout/process3"/>
    <dgm:cxn modelId="{8DFE6E17-A33D-4373-914F-79B18C000C5C}" type="presOf" srcId="{D3CCA083-38D2-45AC-A6B5-AC9155D3A477}" destId="{BE158558-4B60-4FC0-BDAD-0CF4A358AE24}" srcOrd="0" destOrd="0" presId="urn:microsoft.com/office/officeart/2005/8/layout/process3"/>
    <dgm:cxn modelId="{894E3588-2D4D-4533-8094-825E4B888A7F}" type="presOf" srcId="{EA2E0107-E44B-4755-897D-4E7E4FC1F613}" destId="{985FC83D-F26B-4949-9975-2B24A93D06D8}" srcOrd="1" destOrd="0" presId="urn:microsoft.com/office/officeart/2005/8/layout/process3"/>
    <dgm:cxn modelId="{58025AF6-1756-4E5D-A8D8-D598620E178D}" srcId="{6FFC7B2F-8C32-4A7C-AB6E-0000591D3513}" destId="{89507FEB-2141-44AE-ABC5-B3958687F2FC}" srcOrd="1" destOrd="0" parTransId="{E0F5D2BD-51F0-4F3C-9AAC-91EB77BAC3E9}" sibTransId="{DEECE528-8B69-488C-8A71-E8488E479F92}"/>
    <dgm:cxn modelId="{AC504F85-7980-4ABD-990F-7F132EFC6A99}" type="presOf" srcId="{DEECE528-8B69-488C-8A71-E8488E479F92}" destId="{8DFA5F8E-95FA-49C9-9713-166F024B3E24}" srcOrd="0" destOrd="0" presId="urn:microsoft.com/office/officeart/2005/8/layout/process3"/>
    <dgm:cxn modelId="{7F800AB9-2F97-46AC-929E-1750C7CB69E3}" type="presOf" srcId="{8B2B78E2-E662-4F87-8C0F-41F0BFF3F3E6}" destId="{82B32EDE-4E36-4C0B-A5D6-926F6EF5BE99}" srcOrd="0" destOrd="0" presId="urn:microsoft.com/office/officeart/2005/8/layout/process3"/>
    <dgm:cxn modelId="{4D925D9C-766F-42BD-A0FB-53DD109DEBE1}" srcId="{6FFC7B2F-8C32-4A7C-AB6E-0000591D3513}" destId="{83922DAD-40FB-480D-B744-38DC20FB4CE9}" srcOrd="2" destOrd="0" parTransId="{EE7BB45C-E4DC-4E79-BBEE-E421AFC72188}" sibTransId="{7FE2A5CC-5820-4552-B63B-61AD83369B9A}"/>
    <dgm:cxn modelId="{5AAFF8E4-FD6F-4C6E-B60D-A019136934E3}" type="presOf" srcId="{EA2E0107-E44B-4755-897D-4E7E4FC1F613}" destId="{DE0B1701-B4D2-43AC-BA7D-E8805E371216}" srcOrd="0" destOrd="0" presId="urn:microsoft.com/office/officeart/2005/8/layout/process3"/>
    <dgm:cxn modelId="{8F749663-B130-472D-B742-593680F0CA94}" type="presOf" srcId="{DEECE528-8B69-488C-8A71-E8488E479F92}" destId="{8B438C96-434A-4A7E-8E20-21E7FBAF7B2C}" srcOrd="1" destOrd="0" presId="urn:microsoft.com/office/officeart/2005/8/layout/process3"/>
    <dgm:cxn modelId="{1365DA35-5B0E-4463-AD8F-1503C661F7BA}" type="presOf" srcId="{83922DAD-40FB-480D-B744-38DC20FB4CE9}" destId="{969462F1-B447-4ACC-AD5A-DE03A35D0EA1}" srcOrd="0" destOrd="0" presId="urn:microsoft.com/office/officeart/2005/8/layout/process3"/>
    <dgm:cxn modelId="{52DF6879-D330-4976-9667-4070C8BCC9C9}" type="presOf" srcId="{605E2CC7-C6A1-4B55-8400-1DDFD5DCB489}" destId="{03E68F47-A4B3-432D-AFED-F56A4D4BC6B9}" srcOrd="0" destOrd="0" presId="urn:microsoft.com/office/officeart/2005/8/layout/process3"/>
    <dgm:cxn modelId="{7A9231B2-E303-4E90-96A7-46E1AA99D8A2}" type="presOf" srcId="{7FE2A5CC-5820-4552-B63B-61AD83369B9A}" destId="{8F25F7F7-7CEE-4F48-97B3-8007F11C358A}" srcOrd="1" destOrd="0" presId="urn:microsoft.com/office/officeart/2005/8/layout/process3"/>
    <dgm:cxn modelId="{FDE5D714-0703-4A74-A3FF-B80B7AD6F0D0}" type="presOf" srcId="{7FE2A5CC-5820-4552-B63B-61AD83369B9A}" destId="{CD278237-25A4-45F5-9E89-33EFDCEB2230}" srcOrd="0" destOrd="0" presId="urn:microsoft.com/office/officeart/2005/8/layout/process3"/>
    <dgm:cxn modelId="{72E21FCF-32B5-424E-A2DA-E5BB416B4D91}" srcId="{6FFC7B2F-8C32-4A7C-AB6E-0000591D3513}" destId="{EA2E0107-E44B-4755-897D-4E7E4FC1F613}" srcOrd="0" destOrd="0" parTransId="{FD686593-BA95-4FA4-9770-62BE13CA3B46}" sibTransId="{8B2B78E2-E662-4F87-8C0F-41F0BFF3F3E6}"/>
    <dgm:cxn modelId="{3E4FDA9B-B766-4156-BC7D-10FB75C93C65}" srcId="{EA2E0107-E44B-4755-897D-4E7E4FC1F613}" destId="{BF0EE13D-9A7C-4DFB-B69C-890E887BD482}" srcOrd="0" destOrd="0" parTransId="{EC789B5C-4F5C-48E9-9B5C-05504E858F38}" sibTransId="{A2DC7B24-BB4C-430A-A762-D2B0F8E4EEFE}"/>
    <dgm:cxn modelId="{382750BD-058F-4C26-AAB4-AF983E13A602}" srcId="{6FFC7B2F-8C32-4A7C-AB6E-0000591D3513}" destId="{073EBE4C-80CE-4B4F-80BE-FC2C45082750}" srcOrd="3" destOrd="0" parTransId="{9CDE39D1-05AA-4A87-91D3-C1009524D280}" sibTransId="{3D53E814-F6B7-46D9-8107-750D42C16521}"/>
    <dgm:cxn modelId="{7F1A9B68-E150-4658-8A1A-948506869F87}" type="presParOf" srcId="{64AB9A96-D176-48A0-93CA-7C9B42AC5600}" destId="{589EA407-0650-4A36-8C88-CB5DE05C16C0}" srcOrd="0" destOrd="0" presId="urn:microsoft.com/office/officeart/2005/8/layout/process3"/>
    <dgm:cxn modelId="{B06C051E-2BF0-4B93-9F51-52DEF9C5F310}" type="presParOf" srcId="{589EA407-0650-4A36-8C88-CB5DE05C16C0}" destId="{DE0B1701-B4D2-43AC-BA7D-E8805E371216}" srcOrd="0" destOrd="0" presId="urn:microsoft.com/office/officeart/2005/8/layout/process3"/>
    <dgm:cxn modelId="{37DA1DA3-056A-43EE-BE3F-80167649F791}" type="presParOf" srcId="{589EA407-0650-4A36-8C88-CB5DE05C16C0}" destId="{985FC83D-F26B-4949-9975-2B24A93D06D8}" srcOrd="1" destOrd="0" presId="urn:microsoft.com/office/officeart/2005/8/layout/process3"/>
    <dgm:cxn modelId="{C882BF6A-2522-4487-BD16-B3CE5F841AC5}" type="presParOf" srcId="{589EA407-0650-4A36-8C88-CB5DE05C16C0}" destId="{54D28E19-6149-419A-A07F-F4EB42B7DFC9}" srcOrd="2" destOrd="0" presId="urn:microsoft.com/office/officeart/2005/8/layout/process3"/>
    <dgm:cxn modelId="{58043DBC-41E1-4AA4-9B29-56DF57A7C5AE}" type="presParOf" srcId="{64AB9A96-D176-48A0-93CA-7C9B42AC5600}" destId="{82B32EDE-4E36-4C0B-A5D6-926F6EF5BE99}" srcOrd="1" destOrd="0" presId="urn:microsoft.com/office/officeart/2005/8/layout/process3"/>
    <dgm:cxn modelId="{FBBFDD1C-F4F2-4572-A75E-A7E291A0B348}" type="presParOf" srcId="{82B32EDE-4E36-4C0B-A5D6-926F6EF5BE99}" destId="{AA4ED966-EF8A-46A5-BFD4-C5E753D5123D}" srcOrd="0" destOrd="0" presId="urn:microsoft.com/office/officeart/2005/8/layout/process3"/>
    <dgm:cxn modelId="{7A8ED59D-CF82-4DF1-AB79-4E8470503E11}" type="presParOf" srcId="{64AB9A96-D176-48A0-93CA-7C9B42AC5600}" destId="{E14578E6-A720-4293-96AA-A4F45FFD52A6}" srcOrd="2" destOrd="0" presId="urn:microsoft.com/office/officeart/2005/8/layout/process3"/>
    <dgm:cxn modelId="{39E3682F-8838-458A-AEC8-8C432F0F65DA}" type="presParOf" srcId="{E14578E6-A720-4293-96AA-A4F45FFD52A6}" destId="{FF4A7372-88E7-46D4-9475-1591E5B63760}" srcOrd="0" destOrd="0" presId="urn:microsoft.com/office/officeart/2005/8/layout/process3"/>
    <dgm:cxn modelId="{601A6897-5AF3-4F11-A461-F17AED43EC4F}" type="presParOf" srcId="{E14578E6-A720-4293-96AA-A4F45FFD52A6}" destId="{225B9400-9D8A-4F13-AEC5-73C666483D82}" srcOrd="1" destOrd="0" presId="urn:microsoft.com/office/officeart/2005/8/layout/process3"/>
    <dgm:cxn modelId="{557198D5-93A9-4EAD-A3D3-ED0F765056A0}" type="presParOf" srcId="{E14578E6-A720-4293-96AA-A4F45FFD52A6}" destId="{BE158558-4B60-4FC0-BDAD-0CF4A358AE24}" srcOrd="2" destOrd="0" presId="urn:microsoft.com/office/officeart/2005/8/layout/process3"/>
    <dgm:cxn modelId="{566D535A-B1D8-43BB-A375-3401604D8B4C}" type="presParOf" srcId="{64AB9A96-D176-48A0-93CA-7C9B42AC5600}" destId="{8DFA5F8E-95FA-49C9-9713-166F024B3E24}" srcOrd="3" destOrd="0" presId="urn:microsoft.com/office/officeart/2005/8/layout/process3"/>
    <dgm:cxn modelId="{DD663B6F-AF40-4B8B-BF68-97AC807947E3}" type="presParOf" srcId="{8DFA5F8E-95FA-49C9-9713-166F024B3E24}" destId="{8B438C96-434A-4A7E-8E20-21E7FBAF7B2C}" srcOrd="0" destOrd="0" presId="urn:microsoft.com/office/officeart/2005/8/layout/process3"/>
    <dgm:cxn modelId="{4958F6FA-F423-48A4-B1E3-89404088EE23}" type="presParOf" srcId="{64AB9A96-D176-48A0-93CA-7C9B42AC5600}" destId="{8ACDF1A2-F75A-435A-B660-7959FFC5B181}" srcOrd="4" destOrd="0" presId="urn:microsoft.com/office/officeart/2005/8/layout/process3"/>
    <dgm:cxn modelId="{1CDCEB41-4F99-4923-9B86-0058CFA33D66}" type="presParOf" srcId="{8ACDF1A2-F75A-435A-B660-7959FFC5B181}" destId="{969462F1-B447-4ACC-AD5A-DE03A35D0EA1}" srcOrd="0" destOrd="0" presId="urn:microsoft.com/office/officeart/2005/8/layout/process3"/>
    <dgm:cxn modelId="{318CDC1B-30C5-49DD-854A-9D0797B03252}" type="presParOf" srcId="{8ACDF1A2-F75A-435A-B660-7959FFC5B181}" destId="{AC20986E-AA8C-40ED-A53D-AAD0E803FDDB}" srcOrd="1" destOrd="0" presId="urn:microsoft.com/office/officeart/2005/8/layout/process3"/>
    <dgm:cxn modelId="{9AF17B8D-19F1-4AF6-999D-E543C2BD94EA}" type="presParOf" srcId="{8ACDF1A2-F75A-435A-B660-7959FFC5B181}" destId="{F69AD80E-CEF8-42EB-865D-4BF1E1097CE5}" srcOrd="2" destOrd="0" presId="urn:microsoft.com/office/officeart/2005/8/layout/process3"/>
    <dgm:cxn modelId="{4F258FFB-D97D-4952-834F-F88146F0DFFD}" type="presParOf" srcId="{64AB9A96-D176-48A0-93CA-7C9B42AC5600}" destId="{CD278237-25A4-45F5-9E89-33EFDCEB2230}" srcOrd="5" destOrd="0" presId="urn:microsoft.com/office/officeart/2005/8/layout/process3"/>
    <dgm:cxn modelId="{673EA0B7-E08F-4CCC-B293-F14A8E7DC5FC}" type="presParOf" srcId="{CD278237-25A4-45F5-9E89-33EFDCEB2230}" destId="{8F25F7F7-7CEE-4F48-97B3-8007F11C358A}" srcOrd="0" destOrd="0" presId="urn:microsoft.com/office/officeart/2005/8/layout/process3"/>
    <dgm:cxn modelId="{8AD52675-96E9-4181-8607-E117F8C11D5E}" type="presParOf" srcId="{64AB9A96-D176-48A0-93CA-7C9B42AC5600}" destId="{01FECBC1-E248-4538-9707-13DFEC2F3EA1}" srcOrd="6" destOrd="0" presId="urn:microsoft.com/office/officeart/2005/8/layout/process3"/>
    <dgm:cxn modelId="{698B3189-4724-4DDD-962C-AD1BA6945D85}" type="presParOf" srcId="{01FECBC1-E248-4538-9707-13DFEC2F3EA1}" destId="{9AADF169-7B9A-4CCA-BE2A-6CEABEA0E81D}" srcOrd="0" destOrd="0" presId="urn:microsoft.com/office/officeart/2005/8/layout/process3"/>
    <dgm:cxn modelId="{C3632C4B-23F8-4FB4-BCE5-C21F0981D901}" type="presParOf" srcId="{01FECBC1-E248-4538-9707-13DFEC2F3EA1}" destId="{D11B9091-02B1-4E4D-A40B-E8442F3681DD}" srcOrd="1" destOrd="0" presId="urn:microsoft.com/office/officeart/2005/8/layout/process3"/>
    <dgm:cxn modelId="{50C6DE88-2227-4325-BD51-1EA9AFAE443F}" type="presParOf" srcId="{01FECBC1-E248-4538-9707-13DFEC2F3EA1}" destId="{03E68F47-A4B3-432D-AFED-F56A4D4BC6B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D88D5-C0EB-4580-8671-A9A2C33D438C}"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zh-TW" altLang="en-US"/>
        </a:p>
      </dgm:t>
    </dgm:pt>
    <dgm:pt modelId="{A50C4D36-31DD-49FF-B4F6-243828494B3B}">
      <dgm:prSet phldrT="[文字]">
        <dgm:style>
          <a:lnRef idx="3">
            <a:schemeClr val="lt1"/>
          </a:lnRef>
          <a:fillRef idx="1">
            <a:schemeClr val="accent5"/>
          </a:fillRef>
          <a:effectRef idx="1">
            <a:schemeClr val="accent5"/>
          </a:effectRef>
          <a:fontRef idx="minor">
            <a:schemeClr val="lt1"/>
          </a:fontRef>
        </dgm:style>
      </dgm:prSet>
      <dgm:spPr/>
      <dgm:t>
        <a:bodyPr/>
        <a:lstStyle/>
        <a:p>
          <a:r>
            <a:rPr lang="zh-TW" altLang="en-US" dirty="0"/>
            <a:t>重要政治性職務之人</a:t>
          </a:r>
        </a:p>
      </dgm:t>
    </dgm:pt>
    <dgm:pt modelId="{423BDA07-6792-40BD-A4C4-1000E3FBF4C6}" type="parTrans" cxnId="{0F8C5B35-3E5E-440D-BE97-6E8F5F2649DF}">
      <dgm:prSet/>
      <dgm:spPr/>
      <dgm:t>
        <a:bodyPr/>
        <a:lstStyle/>
        <a:p>
          <a:endParaRPr lang="zh-TW" altLang="en-US"/>
        </a:p>
      </dgm:t>
    </dgm:pt>
    <dgm:pt modelId="{0DDFD06D-C604-4079-82AC-9A7FA5E2DAE1}" type="sibTrans" cxnId="{0F8C5B35-3E5E-440D-BE97-6E8F5F2649DF}">
      <dgm:prSet/>
      <dgm:spPr/>
      <dgm:t>
        <a:bodyPr/>
        <a:lstStyle/>
        <a:p>
          <a:endParaRPr lang="zh-TW" altLang="en-US"/>
        </a:p>
      </dgm:t>
    </dgm:pt>
    <dgm:pt modelId="{F89762B4-A973-4222-AD80-B9A04B549586}">
      <dgm:prSet phldrT="[文字]" custT="1">
        <dgm:style>
          <a:lnRef idx="3">
            <a:schemeClr val="lt1"/>
          </a:lnRef>
          <a:fillRef idx="1">
            <a:schemeClr val="accent5"/>
          </a:fillRef>
          <a:effectRef idx="1">
            <a:schemeClr val="accent5"/>
          </a:effectRef>
          <a:fontRef idx="minor">
            <a:schemeClr val="lt1"/>
          </a:fontRef>
        </dgm:style>
      </dgm:prSet>
      <dgm:spPr/>
      <dgm:t>
        <a:bodyPr anchor="t"/>
        <a:lstStyle/>
        <a:p>
          <a:r>
            <a:rPr lang="zh-TW" altLang="en-US" sz="1600" dirty="0"/>
            <a:t>國內</a:t>
          </a:r>
          <a:r>
            <a:rPr lang="en-US" altLang="zh-TW" sz="1600" dirty="0"/>
            <a:t/>
          </a:r>
          <a:br>
            <a:rPr lang="en-US" altLang="zh-TW" sz="1600" dirty="0"/>
          </a:br>
          <a:r>
            <a:rPr lang="zh-TW" altLang="en-US" sz="1600" dirty="0"/>
            <a:t>黨政軍官員及民意代表、國營事董事長、</a:t>
          </a:r>
          <a:r>
            <a:rPr lang="zh-TW" altLang="en-US" sz="1600" dirty="0" smtClean="0"/>
            <a:t>總經理</a:t>
          </a:r>
          <a:r>
            <a:rPr lang="en-US" altLang="zh-TW" sz="1600" dirty="0" smtClean="0"/>
            <a:t>……</a:t>
          </a:r>
          <a:r>
            <a:rPr lang="zh-TW" altLang="en-US" sz="1600" dirty="0" smtClean="0"/>
            <a:t>等</a:t>
          </a:r>
          <a:endParaRPr lang="zh-TW" altLang="en-US" sz="1600" dirty="0"/>
        </a:p>
      </dgm:t>
    </dgm:pt>
    <dgm:pt modelId="{2B4B5143-BF58-4107-B2BE-8D98A7842472}" type="parTrans" cxnId="{08525D5E-089E-42A5-9069-E61638EC9008}">
      <dgm:prSet/>
      <dgm:spPr/>
      <dgm:t>
        <a:bodyPr/>
        <a:lstStyle/>
        <a:p>
          <a:endParaRPr lang="zh-TW" altLang="en-US"/>
        </a:p>
      </dgm:t>
    </dgm:pt>
    <dgm:pt modelId="{7470C91E-0CA8-477E-8D17-6320BADE3CCA}" type="sibTrans" cxnId="{08525D5E-089E-42A5-9069-E61638EC9008}">
      <dgm:prSet/>
      <dgm:spPr/>
      <dgm:t>
        <a:bodyPr/>
        <a:lstStyle/>
        <a:p>
          <a:endParaRPr lang="zh-TW" altLang="en-US"/>
        </a:p>
      </dgm:t>
    </dgm:pt>
    <dgm:pt modelId="{915B9D61-6E33-454D-8E5F-6C425F76548B}">
      <dgm:prSet phldrT="[文字]" custT="1">
        <dgm:style>
          <a:lnRef idx="3">
            <a:schemeClr val="lt1"/>
          </a:lnRef>
          <a:fillRef idx="1">
            <a:schemeClr val="accent5"/>
          </a:fillRef>
          <a:effectRef idx="1">
            <a:schemeClr val="accent5"/>
          </a:effectRef>
          <a:fontRef idx="minor">
            <a:schemeClr val="lt1"/>
          </a:fontRef>
        </dgm:style>
      </dgm:prSet>
      <dgm:spPr/>
      <dgm:t>
        <a:bodyPr anchor="t"/>
        <a:lstStyle/>
        <a:p>
          <a:r>
            <a:rPr lang="zh-TW" altLang="en-US" sz="1600" dirty="0"/>
            <a:t>國外</a:t>
          </a:r>
          <a:r>
            <a:rPr lang="en-US" altLang="zh-TW" sz="1600" dirty="0"/>
            <a:t/>
          </a:r>
          <a:br>
            <a:rPr lang="en-US" altLang="zh-TW" sz="1600" dirty="0"/>
          </a:br>
          <a:r>
            <a:rPr lang="zh-TW" altLang="zh-TW" sz="1600" dirty="0"/>
            <a:t>擔任國家正副元首、政府正副首長、議會議員、高級政府、司法或軍事官員、國營企業高階經理人及重要政黨職務之人員</a:t>
          </a:r>
          <a:endParaRPr lang="zh-TW" altLang="en-US" sz="1600" dirty="0"/>
        </a:p>
      </dgm:t>
    </dgm:pt>
    <dgm:pt modelId="{3C549C41-F7A5-4B38-BE16-CE0797D207A5}" type="parTrans" cxnId="{FE693AE4-37CC-4FE8-B733-7E1B3D13C043}">
      <dgm:prSet/>
      <dgm:spPr/>
      <dgm:t>
        <a:bodyPr/>
        <a:lstStyle/>
        <a:p>
          <a:endParaRPr lang="zh-TW" altLang="en-US"/>
        </a:p>
      </dgm:t>
    </dgm:pt>
    <dgm:pt modelId="{6B0BAE12-7AC7-4546-816F-688A8F5B39D0}" type="sibTrans" cxnId="{FE693AE4-37CC-4FE8-B733-7E1B3D13C043}">
      <dgm:prSet/>
      <dgm:spPr/>
      <dgm:t>
        <a:bodyPr/>
        <a:lstStyle/>
        <a:p>
          <a:endParaRPr lang="zh-TW" altLang="en-US"/>
        </a:p>
      </dgm:t>
    </dgm:pt>
    <dgm:pt modelId="{ADBF2BA1-778B-4B30-98CA-B2886B8E215D}">
      <dgm:prSet phldrT="[文字]">
        <dgm:style>
          <a:lnRef idx="3">
            <a:schemeClr val="lt1"/>
          </a:lnRef>
          <a:fillRef idx="1">
            <a:schemeClr val="accent4"/>
          </a:fillRef>
          <a:effectRef idx="1">
            <a:schemeClr val="accent4"/>
          </a:effectRef>
          <a:fontRef idx="minor">
            <a:schemeClr val="lt1"/>
          </a:fontRef>
        </dgm:style>
      </dgm:prSet>
      <dgm:spPr/>
      <dgm:t>
        <a:bodyPr/>
        <a:lstStyle/>
        <a:p>
          <a:r>
            <a:rPr lang="zh-TW" altLang="en-US" dirty="0"/>
            <a:t>其家庭成員</a:t>
          </a:r>
        </a:p>
      </dgm:t>
    </dgm:pt>
    <dgm:pt modelId="{2CDB5043-3F02-4474-9E41-1F30BC258DC3}" type="parTrans" cxnId="{217C14C3-5AE0-4151-AE8E-11B1CD75F853}">
      <dgm:prSet/>
      <dgm:spPr/>
      <dgm:t>
        <a:bodyPr/>
        <a:lstStyle/>
        <a:p>
          <a:endParaRPr lang="zh-TW" altLang="en-US"/>
        </a:p>
      </dgm:t>
    </dgm:pt>
    <dgm:pt modelId="{17B84E2E-3F0C-4DF2-8C77-37EC8314F367}" type="sibTrans" cxnId="{217C14C3-5AE0-4151-AE8E-11B1CD75F853}">
      <dgm:prSet/>
      <dgm:spPr/>
      <dgm:t>
        <a:bodyPr/>
        <a:lstStyle/>
        <a:p>
          <a:endParaRPr lang="zh-TW" altLang="en-US"/>
        </a:p>
      </dgm:t>
    </dgm:pt>
    <dgm:pt modelId="{5C278724-82F9-4ACD-91A3-4B7F0DFA6510}">
      <dgm:prSet phldrT="[文字]" custT="1"/>
      <dgm:spPr/>
      <dgm:t>
        <a:bodyPr anchor="t"/>
        <a:lstStyle/>
        <a:p>
          <a:pPr marL="360363" indent="-360363" algn="l"/>
          <a:r>
            <a:rPr lang="zh-TW" altLang="en-US" sz="1600" dirty="0"/>
            <a:t>一、一親等直系血親或</a:t>
          </a:r>
          <a:r>
            <a:rPr lang="zh-TW" altLang="en-US" sz="1600" dirty="0" smtClean="0"/>
            <a:t>姻親</a:t>
          </a:r>
          <a:endParaRPr lang="en-US" altLang="zh-TW" sz="1600" dirty="0"/>
        </a:p>
        <a:p>
          <a:pPr marL="360363" indent="-360363" algn="l"/>
          <a:r>
            <a:rPr lang="zh-TW" altLang="en-US" sz="1600" dirty="0"/>
            <a:t>二、</a:t>
          </a:r>
          <a:r>
            <a:rPr lang="zh-TW" altLang="en-US" sz="1600" dirty="0" smtClean="0"/>
            <a:t>兄弟姊妹</a:t>
          </a:r>
          <a:endParaRPr lang="en-US" altLang="zh-TW" sz="1600" dirty="0"/>
        </a:p>
        <a:p>
          <a:pPr marL="360363" indent="-360363" algn="l"/>
          <a:r>
            <a:rPr lang="zh-TW" altLang="en-US" sz="1600" dirty="0"/>
            <a:t>三、配偶及其</a:t>
          </a:r>
          <a:r>
            <a:rPr lang="zh-TW" altLang="en-US" sz="1600" dirty="0" smtClean="0"/>
            <a:t>兄弟姊妹</a:t>
          </a:r>
          <a:endParaRPr lang="en-US" altLang="zh-TW" sz="1600" dirty="0"/>
        </a:p>
        <a:p>
          <a:pPr marL="360363" indent="-360363" algn="l"/>
          <a:r>
            <a:rPr lang="zh-TW" altLang="en-US" sz="1600" dirty="0"/>
            <a:t>四、相當於配偶之同居</a:t>
          </a:r>
          <a:r>
            <a:rPr lang="zh-TW" altLang="en-US" sz="1600" dirty="0" smtClean="0"/>
            <a:t>伴侶</a:t>
          </a:r>
          <a:endParaRPr lang="zh-TW" altLang="en-US" sz="1600" dirty="0"/>
        </a:p>
      </dgm:t>
    </dgm:pt>
    <dgm:pt modelId="{3D8770C2-F39A-4CA7-BC9A-33F38E73DA66}" type="parTrans" cxnId="{80ED4A26-4135-4040-A4E5-009233A2F9B8}">
      <dgm:prSet/>
      <dgm:spPr/>
      <dgm:t>
        <a:bodyPr/>
        <a:lstStyle/>
        <a:p>
          <a:endParaRPr lang="zh-TW" altLang="en-US"/>
        </a:p>
      </dgm:t>
    </dgm:pt>
    <dgm:pt modelId="{98726575-499A-45A3-84F1-58BCF9F37B00}" type="sibTrans" cxnId="{80ED4A26-4135-4040-A4E5-009233A2F9B8}">
      <dgm:prSet/>
      <dgm:spPr/>
      <dgm:t>
        <a:bodyPr/>
        <a:lstStyle/>
        <a:p>
          <a:endParaRPr lang="zh-TW" altLang="en-US"/>
        </a:p>
      </dgm:t>
    </dgm:pt>
    <dgm:pt modelId="{CA1BD132-BEBF-4F82-B2ED-2FCA3DF0DCFA}">
      <dgm:prSet phldrT="[文字]" custT="1">
        <dgm:style>
          <a:lnRef idx="3">
            <a:schemeClr val="lt1"/>
          </a:lnRef>
          <a:fillRef idx="1">
            <a:schemeClr val="accent5"/>
          </a:fillRef>
          <a:effectRef idx="1">
            <a:schemeClr val="accent5"/>
          </a:effectRef>
          <a:fontRef idx="minor">
            <a:schemeClr val="lt1"/>
          </a:fontRef>
        </dgm:style>
      </dgm:prSet>
      <dgm:spPr/>
      <dgm:t>
        <a:bodyPr anchor="t"/>
        <a:lstStyle/>
        <a:p>
          <a:pPr marL="0" indent="0" algn="l"/>
          <a:r>
            <a:rPr lang="zh-TW" altLang="en-US" sz="1400" b="1" i="0" dirty="0" smtClean="0"/>
            <a:t>於國際組織擔任正、副主管及董事或其他相類似職務之高階管理人員。</a:t>
          </a:r>
          <a:endParaRPr lang="en-US" altLang="zh-TW" sz="1400" dirty="0" smtClean="0"/>
        </a:p>
        <a:p>
          <a:pPr marL="360363" indent="-360363" algn="ctr"/>
          <a:r>
            <a:rPr lang="zh-TW" altLang="en-US" sz="1300" dirty="0" smtClean="0"/>
            <a:t>國際</a:t>
          </a:r>
          <a:r>
            <a:rPr lang="zh-TW" altLang="en-US" sz="1300" dirty="0"/>
            <a:t>組織</a:t>
          </a:r>
          <a:endParaRPr lang="en-US" altLang="zh-TW" sz="1300" dirty="0"/>
        </a:p>
        <a:p>
          <a:pPr marL="360363" indent="-360363" algn="l"/>
          <a:r>
            <a:rPr lang="zh-TW" altLang="zh-TW" sz="1300" dirty="0"/>
            <a:t>一、聯合國及其附隨國際組織。</a:t>
          </a:r>
          <a:endParaRPr lang="en-US" altLang="zh-TW" sz="1300" dirty="0"/>
        </a:p>
        <a:p>
          <a:pPr marL="360363" indent="-360363" algn="l"/>
          <a:r>
            <a:rPr lang="zh-TW" altLang="zh-TW" sz="1300" dirty="0"/>
            <a:t>二、區域性國際組織。</a:t>
          </a:r>
          <a:endParaRPr lang="en-US" altLang="zh-TW" sz="1300" dirty="0"/>
        </a:p>
        <a:p>
          <a:pPr marL="360363" indent="-360363" algn="l"/>
          <a:r>
            <a:rPr lang="zh-TW" altLang="zh-TW" sz="1300" dirty="0"/>
            <a:t>三、軍事國際組織</a:t>
          </a:r>
          <a:endParaRPr lang="en-US" altLang="zh-TW" sz="1300" dirty="0"/>
        </a:p>
        <a:p>
          <a:pPr marL="360363" indent="-360363" algn="l"/>
          <a:r>
            <a:rPr lang="zh-TW" altLang="zh-TW" sz="1300" dirty="0"/>
            <a:t>四、國際經濟組織。</a:t>
          </a:r>
          <a:endParaRPr lang="en-US" altLang="zh-TW" sz="1300" dirty="0"/>
        </a:p>
        <a:p>
          <a:pPr marL="360363" indent="-360363" algn="l"/>
          <a:r>
            <a:rPr lang="zh-TW" altLang="zh-TW" sz="1300" dirty="0"/>
            <a:t>五、其他文化、科學、體育等領域具重要性之國際組織</a:t>
          </a:r>
          <a:r>
            <a:rPr lang="zh-TW" altLang="zh-TW" sz="1300" dirty="0" smtClean="0"/>
            <a:t>。</a:t>
          </a:r>
          <a:endParaRPr lang="en-US" altLang="zh-TW" sz="1300" b="0" i="0" dirty="0" smtClean="0"/>
        </a:p>
      </dgm:t>
    </dgm:pt>
    <dgm:pt modelId="{0F5FA721-884B-4DA1-A23F-C91ECE93FFF0}" type="parTrans" cxnId="{1388242D-42F4-4567-9A1C-BCA33EAD2A76}">
      <dgm:prSet/>
      <dgm:spPr/>
      <dgm:t>
        <a:bodyPr/>
        <a:lstStyle/>
        <a:p>
          <a:endParaRPr lang="zh-TW" altLang="en-US"/>
        </a:p>
      </dgm:t>
    </dgm:pt>
    <dgm:pt modelId="{26ABAE13-F473-4424-AA59-686E86DCF0C6}" type="sibTrans" cxnId="{1388242D-42F4-4567-9A1C-BCA33EAD2A76}">
      <dgm:prSet/>
      <dgm:spPr/>
      <dgm:t>
        <a:bodyPr/>
        <a:lstStyle/>
        <a:p>
          <a:endParaRPr lang="zh-TW" altLang="en-US"/>
        </a:p>
      </dgm:t>
    </dgm:pt>
    <dgm:pt modelId="{4B7B64AD-CF8C-4A2B-B9D9-68447AA4A619}">
      <dgm:prSet phldrT="[文字]">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TW" altLang="en-US" b="1" dirty="0"/>
            <a:t>ＰＥＰ的範圍</a:t>
          </a:r>
          <a:endParaRPr lang="zh-TW" altLang="en-US" dirty="0"/>
        </a:p>
      </dgm:t>
    </dgm:pt>
    <dgm:pt modelId="{097290B2-5CAB-4D31-9F8F-5C84AAF5275E}" type="parTrans" cxnId="{C4A95BE1-CF94-4D10-A328-FE6B6E233174}">
      <dgm:prSet/>
      <dgm:spPr/>
      <dgm:t>
        <a:bodyPr/>
        <a:lstStyle/>
        <a:p>
          <a:endParaRPr lang="zh-TW" altLang="en-US"/>
        </a:p>
      </dgm:t>
    </dgm:pt>
    <dgm:pt modelId="{8A515CBF-7CFB-417F-B85A-A838A949E302}" type="sibTrans" cxnId="{C4A95BE1-CF94-4D10-A328-FE6B6E233174}">
      <dgm:prSet/>
      <dgm:spPr/>
      <dgm:t>
        <a:bodyPr/>
        <a:lstStyle/>
        <a:p>
          <a:endParaRPr lang="zh-TW" altLang="en-US"/>
        </a:p>
      </dgm:t>
    </dgm:pt>
    <dgm:pt modelId="{269DA7F6-1BCD-447A-8B57-428ACFA6952A}">
      <dgm:prSet>
        <dgm:style>
          <a:lnRef idx="1">
            <a:schemeClr val="accent1"/>
          </a:lnRef>
          <a:fillRef idx="3">
            <a:schemeClr val="accent1"/>
          </a:fillRef>
          <a:effectRef idx="2">
            <a:schemeClr val="accent1"/>
          </a:effectRef>
          <a:fontRef idx="minor">
            <a:schemeClr val="lt1"/>
          </a:fontRef>
        </dgm:style>
      </dgm:prSet>
      <dgm:spPr/>
      <dgm:t>
        <a:bodyPr/>
        <a:lstStyle/>
        <a:p>
          <a:r>
            <a:rPr lang="zh-TW" altLang="en-US" dirty="0"/>
            <a:t>有密切關係之人</a:t>
          </a:r>
        </a:p>
      </dgm:t>
    </dgm:pt>
    <dgm:pt modelId="{FD7B8907-6CCA-495F-A9BA-3D763A3D773A}" type="parTrans" cxnId="{D8A90D5B-B674-4CFE-9432-C0762037A21F}">
      <dgm:prSet/>
      <dgm:spPr/>
      <dgm:t>
        <a:bodyPr/>
        <a:lstStyle/>
        <a:p>
          <a:endParaRPr lang="zh-TW" altLang="en-US"/>
        </a:p>
      </dgm:t>
    </dgm:pt>
    <dgm:pt modelId="{307F7D37-FB74-45EF-8B9C-FC9F96F3F1E3}" type="sibTrans" cxnId="{D8A90D5B-B674-4CFE-9432-C0762037A21F}">
      <dgm:prSet/>
      <dgm:spPr/>
      <dgm:t>
        <a:bodyPr/>
        <a:lstStyle/>
        <a:p>
          <a:endParaRPr lang="zh-TW" altLang="en-US"/>
        </a:p>
      </dgm:t>
    </dgm:pt>
    <dgm:pt modelId="{33FC0908-4881-47B3-9CFA-9685FDC06373}">
      <dgm:prSet custT="1">
        <dgm:style>
          <a:lnRef idx="1">
            <a:schemeClr val="accent1"/>
          </a:lnRef>
          <a:fillRef idx="3">
            <a:schemeClr val="accent1"/>
          </a:fillRef>
          <a:effectRef idx="2">
            <a:schemeClr val="accent1"/>
          </a:effectRef>
          <a:fontRef idx="minor">
            <a:schemeClr val="lt1"/>
          </a:fontRef>
        </dgm:style>
      </dgm:prSet>
      <dgm:spPr/>
      <dgm:t>
        <a:bodyPr anchor="t"/>
        <a:lstStyle/>
        <a:p>
          <a:r>
            <a:rPr lang="zh-TW" altLang="en-US" sz="1600" dirty="0"/>
            <a:t>合夥人；同一公司之董事、監察人或高級主管；密切商業往來關係之人；受僱人或僱用人；間接僱用之人；同一借款債務之借款人、保證人或提供擔保之人；代理</a:t>
          </a:r>
          <a:r>
            <a:rPr lang="zh-TW" altLang="en-US" sz="1600" dirty="0" smtClean="0"/>
            <a:t>為一定</a:t>
          </a:r>
          <a:r>
            <a:rPr lang="zh-TW" altLang="en-US" sz="1600" dirty="0"/>
            <a:t>金額以上之通貨 交易之人；同一法人或信託之實質受益人；其實質受益人</a:t>
          </a:r>
          <a:r>
            <a:rPr lang="en-US" altLang="zh-TW" sz="1600" dirty="0"/>
            <a:t>……</a:t>
          </a:r>
          <a:r>
            <a:rPr lang="zh-TW" altLang="en-US" sz="1600" dirty="0"/>
            <a:t>。</a:t>
          </a:r>
        </a:p>
      </dgm:t>
    </dgm:pt>
    <dgm:pt modelId="{F3884ED3-E9DF-4412-AB62-D715D5474B95}" type="parTrans" cxnId="{BB235305-2EE2-4B30-B3CA-B56933F9B58E}">
      <dgm:prSet/>
      <dgm:spPr/>
      <dgm:t>
        <a:bodyPr/>
        <a:lstStyle/>
        <a:p>
          <a:endParaRPr lang="zh-TW" altLang="en-US"/>
        </a:p>
      </dgm:t>
    </dgm:pt>
    <dgm:pt modelId="{98F9A3B5-AD2E-40A4-8001-226E37851E41}" type="sibTrans" cxnId="{BB235305-2EE2-4B30-B3CA-B56933F9B58E}">
      <dgm:prSet/>
      <dgm:spPr/>
      <dgm:t>
        <a:bodyPr/>
        <a:lstStyle/>
        <a:p>
          <a:endParaRPr lang="zh-TW" altLang="en-US"/>
        </a:p>
      </dgm:t>
    </dgm:pt>
    <dgm:pt modelId="{406C5FB8-5ABB-4B7B-A4BF-54CCEA02CA12}" type="pres">
      <dgm:prSet presAssocID="{543D88D5-C0EB-4580-8671-A9A2C33D438C}" presName="Name0" presStyleCnt="0">
        <dgm:presLayoutVars>
          <dgm:chPref val="1"/>
          <dgm:dir/>
          <dgm:animOne val="branch"/>
          <dgm:animLvl val="lvl"/>
          <dgm:resizeHandles/>
        </dgm:presLayoutVars>
      </dgm:prSet>
      <dgm:spPr/>
      <dgm:t>
        <a:bodyPr/>
        <a:lstStyle/>
        <a:p>
          <a:endParaRPr lang="zh-TW" altLang="en-US"/>
        </a:p>
      </dgm:t>
    </dgm:pt>
    <dgm:pt modelId="{A0BA96BC-D19C-4912-8BB4-E2956D90B333}" type="pres">
      <dgm:prSet presAssocID="{4B7B64AD-CF8C-4A2B-B9D9-68447AA4A619}" presName="vertOne" presStyleCnt="0"/>
      <dgm:spPr/>
    </dgm:pt>
    <dgm:pt modelId="{93491BA5-0AF7-4A94-8517-5A66751C6CCD}" type="pres">
      <dgm:prSet presAssocID="{4B7B64AD-CF8C-4A2B-B9D9-68447AA4A619}" presName="txOne" presStyleLbl="node0" presStyleIdx="0" presStyleCnt="1" custScaleY="17853" custLinFactNeighborY="74943">
        <dgm:presLayoutVars>
          <dgm:chPref val="3"/>
        </dgm:presLayoutVars>
      </dgm:prSet>
      <dgm:spPr/>
      <dgm:t>
        <a:bodyPr/>
        <a:lstStyle/>
        <a:p>
          <a:endParaRPr lang="zh-TW" altLang="en-US"/>
        </a:p>
      </dgm:t>
    </dgm:pt>
    <dgm:pt modelId="{8C5EA259-E6A3-4372-9DE8-20834274592D}" type="pres">
      <dgm:prSet presAssocID="{4B7B64AD-CF8C-4A2B-B9D9-68447AA4A619}" presName="parTransOne" presStyleCnt="0"/>
      <dgm:spPr/>
    </dgm:pt>
    <dgm:pt modelId="{4EBD92EE-5EA6-4530-9665-430B58CA58B4}" type="pres">
      <dgm:prSet presAssocID="{4B7B64AD-CF8C-4A2B-B9D9-68447AA4A619}" presName="horzOne" presStyleCnt="0"/>
      <dgm:spPr/>
    </dgm:pt>
    <dgm:pt modelId="{B6E5CCD6-6649-4316-9693-59EB23FFE30B}" type="pres">
      <dgm:prSet presAssocID="{A50C4D36-31DD-49FF-B4F6-243828494B3B}" presName="vertTwo" presStyleCnt="0"/>
      <dgm:spPr/>
    </dgm:pt>
    <dgm:pt modelId="{F7EFC3CD-CE03-4B0E-B960-CE918DE58A3C}" type="pres">
      <dgm:prSet presAssocID="{A50C4D36-31DD-49FF-B4F6-243828494B3B}" presName="txTwo" presStyleLbl="node2" presStyleIdx="0" presStyleCnt="3" custScaleY="19442" custLinFactNeighborX="-267" custLinFactNeighborY="7807">
        <dgm:presLayoutVars>
          <dgm:chPref val="3"/>
        </dgm:presLayoutVars>
      </dgm:prSet>
      <dgm:spPr/>
      <dgm:t>
        <a:bodyPr/>
        <a:lstStyle/>
        <a:p>
          <a:endParaRPr lang="zh-TW" altLang="en-US"/>
        </a:p>
      </dgm:t>
    </dgm:pt>
    <dgm:pt modelId="{8E3B68B6-2B81-478D-8AB0-D6E4350A3997}" type="pres">
      <dgm:prSet presAssocID="{A50C4D36-31DD-49FF-B4F6-243828494B3B}" presName="parTransTwo" presStyleCnt="0"/>
      <dgm:spPr/>
    </dgm:pt>
    <dgm:pt modelId="{9DFBEC6F-D4D6-4D0C-A896-775686E57C18}" type="pres">
      <dgm:prSet presAssocID="{A50C4D36-31DD-49FF-B4F6-243828494B3B}" presName="horzTwo" presStyleCnt="0"/>
      <dgm:spPr/>
    </dgm:pt>
    <dgm:pt modelId="{0BC464AE-3B4E-42EF-86FA-154B2C056E86}" type="pres">
      <dgm:prSet presAssocID="{F89762B4-A973-4222-AD80-B9A04B549586}" presName="vertThree" presStyleCnt="0"/>
      <dgm:spPr/>
    </dgm:pt>
    <dgm:pt modelId="{9816B832-8C18-4742-880B-2871C1EE1F1B}" type="pres">
      <dgm:prSet presAssocID="{F89762B4-A973-4222-AD80-B9A04B549586}" presName="txThree" presStyleLbl="node3" presStyleIdx="0" presStyleCnt="5" custScaleX="57834" custScaleY="110725" custLinFactNeighborX="-2410" custLinFactNeighborY="-7139">
        <dgm:presLayoutVars>
          <dgm:chPref val="3"/>
        </dgm:presLayoutVars>
      </dgm:prSet>
      <dgm:spPr/>
      <dgm:t>
        <a:bodyPr/>
        <a:lstStyle/>
        <a:p>
          <a:endParaRPr lang="zh-TW" altLang="en-US"/>
        </a:p>
      </dgm:t>
    </dgm:pt>
    <dgm:pt modelId="{362071BE-AE28-479D-A56C-58FC0C6556B2}" type="pres">
      <dgm:prSet presAssocID="{F89762B4-A973-4222-AD80-B9A04B549586}" presName="horzThree" presStyleCnt="0"/>
      <dgm:spPr/>
    </dgm:pt>
    <dgm:pt modelId="{321BB8CD-5B4A-4D9F-BE3C-6866CB0A29E9}" type="pres">
      <dgm:prSet presAssocID="{7470C91E-0CA8-477E-8D17-6320BADE3CCA}" presName="sibSpaceThree" presStyleCnt="0"/>
      <dgm:spPr/>
    </dgm:pt>
    <dgm:pt modelId="{42305DDD-C952-4CC6-A0FE-45DC42EC77DB}" type="pres">
      <dgm:prSet presAssocID="{915B9D61-6E33-454D-8E5F-6C425F76548B}" presName="vertThree" presStyleCnt="0"/>
      <dgm:spPr/>
    </dgm:pt>
    <dgm:pt modelId="{AD801694-7368-4441-B019-C9D6AC087CC4}" type="pres">
      <dgm:prSet presAssocID="{915B9D61-6E33-454D-8E5F-6C425F76548B}" presName="txThree" presStyleLbl="node3" presStyleIdx="1" presStyleCnt="5" custScaleX="58996" custScaleY="110725" custLinFactNeighborX="-828" custLinFactNeighborY="-7189">
        <dgm:presLayoutVars>
          <dgm:chPref val="3"/>
        </dgm:presLayoutVars>
      </dgm:prSet>
      <dgm:spPr/>
      <dgm:t>
        <a:bodyPr/>
        <a:lstStyle/>
        <a:p>
          <a:endParaRPr lang="zh-TW" altLang="en-US"/>
        </a:p>
      </dgm:t>
    </dgm:pt>
    <dgm:pt modelId="{126A33B1-F751-4B13-9CEE-8529272AB125}" type="pres">
      <dgm:prSet presAssocID="{915B9D61-6E33-454D-8E5F-6C425F76548B}" presName="horzThree" presStyleCnt="0"/>
      <dgm:spPr/>
    </dgm:pt>
    <dgm:pt modelId="{37E0B211-FDB5-4743-ABFC-8E0AE6241D37}" type="pres">
      <dgm:prSet presAssocID="{6B0BAE12-7AC7-4546-816F-688A8F5B39D0}" presName="sibSpaceThree" presStyleCnt="0"/>
      <dgm:spPr/>
    </dgm:pt>
    <dgm:pt modelId="{D874128E-41C0-4FD1-8DBA-DF209EB36BC9}" type="pres">
      <dgm:prSet presAssocID="{CA1BD132-BEBF-4F82-B2ED-2FCA3DF0DCFA}" presName="vertThree" presStyleCnt="0"/>
      <dgm:spPr/>
    </dgm:pt>
    <dgm:pt modelId="{751A1494-CBB9-4A86-B8E6-7F7E673DF6F0}" type="pres">
      <dgm:prSet presAssocID="{CA1BD132-BEBF-4F82-B2ED-2FCA3DF0DCFA}" presName="txThree" presStyleLbl="node3" presStyleIdx="2" presStyleCnt="5" custScaleY="110725" custLinFactNeighborX="-828" custLinFactNeighborY="-7189">
        <dgm:presLayoutVars>
          <dgm:chPref val="3"/>
        </dgm:presLayoutVars>
      </dgm:prSet>
      <dgm:spPr/>
      <dgm:t>
        <a:bodyPr/>
        <a:lstStyle/>
        <a:p>
          <a:endParaRPr lang="zh-TW" altLang="en-US"/>
        </a:p>
      </dgm:t>
    </dgm:pt>
    <dgm:pt modelId="{68BC3DCF-29CB-4ABB-9F3C-5E45DE4FDF10}" type="pres">
      <dgm:prSet presAssocID="{CA1BD132-BEBF-4F82-B2ED-2FCA3DF0DCFA}" presName="horzThree" presStyleCnt="0"/>
      <dgm:spPr/>
    </dgm:pt>
    <dgm:pt modelId="{616228DC-24D0-4D79-8142-FA4911F890B9}" type="pres">
      <dgm:prSet presAssocID="{0DDFD06D-C604-4079-82AC-9A7FA5E2DAE1}" presName="sibSpaceTwo" presStyleCnt="0"/>
      <dgm:spPr/>
    </dgm:pt>
    <dgm:pt modelId="{56B8C5F2-0BC3-4B20-9E2D-0F417A4E4598}" type="pres">
      <dgm:prSet presAssocID="{ADBF2BA1-778B-4B30-98CA-B2886B8E215D}" presName="vertTwo" presStyleCnt="0"/>
      <dgm:spPr/>
    </dgm:pt>
    <dgm:pt modelId="{5A60C029-FF72-47FF-B3EF-A3B9B70C312C}" type="pres">
      <dgm:prSet presAssocID="{ADBF2BA1-778B-4B30-98CA-B2886B8E215D}" presName="txTwo" presStyleLbl="node2" presStyleIdx="1" presStyleCnt="3" custScaleY="19442" custLinFactNeighborX="-824" custLinFactNeighborY="7807">
        <dgm:presLayoutVars>
          <dgm:chPref val="3"/>
        </dgm:presLayoutVars>
      </dgm:prSet>
      <dgm:spPr/>
      <dgm:t>
        <a:bodyPr/>
        <a:lstStyle/>
        <a:p>
          <a:endParaRPr lang="zh-TW" altLang="en-US"/>
        </a:p>
      </dgm:t>
    </dgm:pt>
    <dgm:pt modelId="{32517800-5435-41C9-B807-F6052EBBD168}" type="pres">
      <dgm:prSet presAssocID="{ADBF2BA1-778B-4B30-98CA-B2886B8E215D}" presName="parTransTwo" presStyleCnt="0"/>
      <dgm:spPr/>
    </dgm:pt>
    <dgm:pt modelId="{10116473-3B67-4F87-B537-319DEE8507E8}" type="pres">
      <dgm:prSet presAssocID="{ADBF2BA1-778B-4B30-98CA-B2886B8E215D}" presName="horzTwo" presStyleCnt="0"/>
      <dgm:spPr/>
    </dgm:pt>
    <dgm:pt modelId="{4FB6A3C3-9BE9-4D70-8C8D-29708BB9E6B7}" type="pres">
      <dgm:prSet presAssocID="{5C278724-82F9-4ACD-91A3-4B7F0DFA6510}" presName="vertThree" presStyleCnt="0"/>
      <dgm:spPr/>
    </dgm:pt>
    <dgm:pt modelId="{EBFCC3B3-B313-48F2-B9ED-101C13D2A5B0}" type="pres">
      <dgm:prSet presAssocID="{5C278724-82F9-4ACD-91A3-4B7F0DFA6510}" presName="txThree" presStyleLbl="node3" presStyleIdx="3" presStyleCnt="5" custScaleY="110725" custLinFactNeighborX="-828" custLinFactNeighborY="-7189">
        <dgm:presLayoutVars>
          <dgm:chPref val="3"/>
        </dgm:presLayoutVars>
      </dgm:prSet>
      <dgm:spPr/>
      <dgm:t>
        <a:bodyPr/>
        <a:lstStyle/>
        <a:p>
          <a:endParaRPr lang="zh-TW" altLang="en-US"/>
        </a:p>
      </dgm:t>
    </dgm:pt>
    <dgm:pt modelId="{DCABA033-CB50-417F-9D8D-035104E2D5F3}" type="pres">
      <dgm:prSet presAssocID="{5C278724-82F9-4ACD-91A3-4B7F0DFA6510}" presName="horzThree" presStyleCnt="0"/>
      <dgm:spPr/>
    </dgm:pt>
    <dgm:pt modelId="{C2A915C4-028D-4E65-872A-24804FBA5041}" type="pres">
      <dgm:prSet presAssocID="{17B84E2E-3F0C-4DF2-8C77-37EC8314F367}" presName="sibSpaceTwo" presStyleCnt="0"/>
      <dgm:spPr/>
    </dgm:pt>
    <dgm:pt modelId="{2D2E4847-5199-4147-9E1D-95F5FD70D43C}" type="pres">
      <dgm:prSet presAssocID="{269DA7F6-1BCD-447A-8B57-428ACFA6952A}" presName="vertTwo" presStyleCnt="0"/>
      <dgm:spPr/>
    </dgm:pt>
    <dgm:pt modelId="{012EC471-306E-4F6E-81ED-D9FCE119040A}" type="pres">
      <dgm:prSet presAssocID="{269DA7F6-1BCD-447A-8B57-428ACFA6952A}" presName="txTwo" presStyleLbl="node2" presStyleIdx="2" presStyleCnt="3" custScaleY="18182" custLinFactNeighborX="-824" custLinFactNeighborY="7807">
        <dgm:presLayoutVars>
          <dgm:chPref val="3"/>
        </dgm:presLayoutVars>
      </dgm:prSet>
      <dgm:spPr/>
      <dgm:t>
        <a:bodyPr/>
        <a:lstStyle/>
        <a:p>
          <a:endParaRPr lang="zh-TW" altLang="en-US"/>
        </a:p>
      </dgm:t>
    </dgm:pt>
    <dgm:pt modelId="{0D28D28E-F76F-47B7-9BDF-4B15A25AF1C3}" type="pres">
      <dgm:prSet presAssocID="{269DA7F6-1BCD-447A-8B57-428ACFA6952A}" presName="parTransTwo" presStyleCnt="0"/>
      <dgm:spPr/>
    </dgm:pt>
    <dgm:pt modelId="{371E5DA0-C753-47BF-B468-005C7B38C6CC}" type="pres">
      <dgm:prSet presAssocID="{269DA7F6-1BCD-447A-8B57-428ACFA6952A}" presName="horzTwo" presStyleCnt="0"/>
      <dgm:spPr/>
    </dgm:pt>
    <dgm:pt modelId="{5263F2BB-76EB-4D35-94E3-D7DBFD8F147B}" type="pres">
      <dgm:prSet presAssocID="{33FC0908-4881-47B3-9CFA-9685FDC06373}" presName="vertThree" presStyleCnt="0"/>
      <dgm:spPr/>
    </dgm:pt>
    <dgm:pt modelId="{7EDF9440-6E24-4FA2-9818-1DF5A1F7D2CB}" type="pres">
      <dgm:prSet presAssocID="{33FC0908-4881-47B3-9CFA-9685FDC06373}" presName="txThree" presStyleLbl="node3" presStyleIdx="4" presStyleCnt="5" custScaleY="110366" custLinFactNeighborX="-827" custLinFactNeighborY="-5687">
        <dgm:presLayoutVars>
          <dgm:chPref val="3"/>
        </dgm:presLayoutVars>
      </dgm:prSet>
      <dgm:spPr/>
      <dgm:t>
        <a:bodyPr/>
        <a:lstStyle/>
        <a:p>
          <a:endParaRPr lang="zh-TW" altLang="en-US"/>
        </a:p>
      </dgm:t>
    </dgm:pt>
    <dgm:pt modelId="{2488BDD4-56DB-42F3-8D32-20B911487BB6}" type="pres">
      <dgm:prSet presAssocID="{33FC0908-4881-47B3-9CFA-9685FDC06373}" presName="horzThree" presStyleCnt="0"/>
      <dgm:spPr/>
    </dgm:pt>
  </dgm:ptLst>
  <dgm:cxnLst>
    <dgm:cxn modelId="{FE693AE4-37CC-4FE8-B733-7E1B3D13C043}" srcId="{A50C4D36-31DD-49FF-B4F6-243828494B3B}" destId="{915B9D61-6E33-454D-8E5F-6C425F76548B}" srcOrd="1" destOrd="0" parTransId="{3C549C41-F7A5-4B38-BE16-CE0797D207A5}" sibTransId="{6B0BAE12-7AC7-4546-816F-688A8F5B39D0}"/>
    <dgm:cxn modelId="{B534A7D3-98E4-4D21-8A77-5DCD08676651}" type="presOf" srcId="{CA1BD132-BEBF-4F82-B2ED-2FCA3DF0DCFA}" destId="{751A1494-CBB9-4A86-B8E6-7F7E673DF6F0}" srcOrd="0" destOrd="0" presId="urn:microsoft.com/office/officeart/2005/8/layout/hierarchy4"/>
    <dgm:cxn modelId="{96B982A7-5B27-4D9D-A0F1-C50F7676A6FA}" type="presOf" srcId="{543D88D5-C0EB-4580-8671-A9A2C33D438C}" destId="{406C5FB8-5ABB-4B7B-A4BF-54CCEA02CA12}" srcOrd="0" destOrd="0" presId="urn:microsoft.com/office/officeart/2005/8/layout/hierarchy4"/>
    <dgm:cxn modelId="{7C197DA7-3E23-429E-B033-12A9FE3142EE}" type="presOf" srcId="{A50C4D36-31DD-49FF-B4F6-243828494B3B}" destId="{F7EFC3CD-CE03-4B0E-B960-CE918DE58A3C}" srcOrd="0" destOrd="0" presId="urn:microsoft.com/office/officeart/2005/8/layout/hierarchy4"/>
    <dgm:cxn modelId="{1388242D-42F4-4567-9A1C-BCA33EAD2A76}" srcId="{A50C4D36-31DD-49FF-B4F6-243828494B3B}" destId="{CA1BD132-BEBF-4F82-B2ED-2FCA3DF0DCFA}" srcOrd="2" destOrd="0" parTransId="{0F5FA721-884B-4DA1-A23F-C91ECE93FFF0}" sibTransId="{26ABAE13-F473-4424-AA59-686E86DCF0C6}"/>
    <dgm:cxn modelId="{F6CD330D-8702-4AF3-96A0-D0856E4CF67A}" type="presOf" srcId="{269DA7F6-1BCD-447A-8B57-428ACFA6952A}" destId="{012EC471-306E-4F6E-81ED-D9FCE119040A}" srcOrd="0" destOrd="0" presId="urn:microsoft.com/office/officeart/2005/8/layout/hierarchy4"/>
    <dgm:cxn modelId="{217C14C3-5AE0-4151-AE8E-11B1CD75F853}" srcId="{4B7B64AD-CF8C-4A2B-B9D9-68447AA4A619}" destId="{ADBF2BA1-778B-4B30-98CA-B2886B8E215D}" srcOrd="1" destOrd="0" parTransId="{2CDB5043-3F02-4474-9E41-1F30BC258DC3}" sibTransId="{17B84E2E-3F0C-4DF2-8C77-37EC8314F367}"/>
    <dgm:cxn modelId="{26E3C455-B52E-44A6-8D61-43512EA59D12}" type="presOf" srcId="{ADBF2BA1-778B-4B30-98CA-B2886B8E215D}" destId="{5A60C029-FF72-47FF-B3EF-A3B9B70C312C}" srcOrd="0" destOrd="0" presId="urn:microsoft.com/office/officeart/2005/8/layout/hierarchy4"/>
    <dgm:cxn modelId="{BB235305-2EE2-4B30-B3CA-B56933F9B58E}" srcId="{269DA7F6-1BCD-447A-8B57-428ACFA6952A}" destId="{33FC0908-4881-47B3-9CFA-9685FDC06373}" srcOrd="0" destOrd="0" parTransId="{F3884ED3-E9DF-4412-AB62-D715D5474B95}" sibTransId="{98F9A3B5-AD2E-40A4-8001-226E37851E41}"/>
    <dgm:cxn modelId="{80ED4A26-4135-4040-A4E5-009233A2F9B8}" srcId="{ADBF2BA1-778B-4B30-98CA-B2886B8E215D}" destId="{5C278724-82F9-4ACD-91A3-4B7F0DFA6510}" srcOrd="0" destOrd="0" parTransId="{3D8770C2-F39A-4CA7-BC9A-33F38E73DA66}" sibTransId="{98726575-499A-45A3-84F1-58BCF9F37B00}"/>
    <dgm:cxn modelId="{944CCBD4-9127-4952-9D9D-B7181F369916}" type="presOf" srcId="{4B7B64AD-CF8C-4A2B-B9D9-68447AA4A619}" destId="{93491BA5-0AF7-4A94-8517-5A66751C6CCD}" srcOrd="0" destOrd="0" presId="urn:microsoft.com/office/officeart/2005/8/layout/hierarchy4"/>
    <dgm:cxn modelId="{DE06BF95-0972-4288-81E8-2393FCB9062F}" type="presOf" srcId="{33FC0908-4881-47B3-9CFA-9685FDC06373}" destId="{7EDF9440-6E24-4FA2-9818-1DF5A1F7D2CB}" srcOrd="0" destOrd="0" presId="urn:microsoft.com/office/officeart/2005/8/layout/hierarchy4"/>
    <dgm:cxn modelId="{C4A95BE1-CF94-4D10-A328-FE6B6E233174}" srcId="{543D88D5-C0EB-4580-8671-A9A2C33D438C}" destId="{4B7B64AD-CF8C-4A2B-B9D9-68447AA4A619}" srcOrd="0" destOrd="0" parTransId="{097290B2-5CAB-4D31-9F8F-5C84AAF5275E}" sibTransId="{8A515CBF-7CFB-417F-B85A-A838A949E302}"/>
    <dgm:cxn modelId="{6F895A5A-9FCB-4ABF-976B-949CCBEBE049}" type="presOf" srcId="{5C278724-82F9-4ACD-91A3-4B7F0DFA6510}" destId="{EBFCC3B3-B313-48F2-B9ED-101C13D2A5B0}" srcOrd="0" destOrd="0" presId="urn:microsoft.com/office/officeart/2005/8/layout/hierarchy4"/>
    <dgm:cxn modelId="{4F491E68-2653-4985-BC43-FE103613078C}" type="presOf" srcId="{F89762B4-A973-4222-AD80-B9A04B549586}" destId="{9816B832-8C18-4742-880B-2871C1EE1F1B}" srcOrd="0" destOrd="0" presId="urn:microsoft.com/office/officeart/2005/8/layout/hierarchy4"/>
    <dgm:cxn modelId="{08525D5E-089E-42A5-9069-E61638EC9008}" srcId="{A50C4D36-31DD-49FF-B4F6-243828494B3B}" destId="{F89762B4-A973-4222-AD80-B9A04B549586}" srcOrd="0" destOrd="0" parTransId="{2B4B5143-BF58-4107-B2BE-8D98A7842472}" sibTransId="{7470C91E-0CA8-477E-8D17-6320BADE3CCA}"/>
    <dgm:cxn modelId="{0F8C5B35-3E5E-440D-BE97-6E8F5F2649DF}" srcId="{4B7B64AD-CF8C-4A2B-B9D9-68447AA4A619}" destId="{A50C4D36-31DD-49FF-B4F6-243828494B3B}" srcOrd="0" destOrd="0" parTransId="{423BDA07-6792-40BD-A4C4-1000E3FBF4C6}" sibTransId="{0DDFD06D-C604-4079-82AC-9A7FA5E2DAE1}"/>
    <dgm:cxn modelId="{D8A90D5B-B674-4CFE-9432-C0762037A21F}" srcId="{4B7B64AD-CF8C-4A2B-B9D9-68447AA4A619}" destId="{269DA7F6-1BCD-447A-8B57-428ACFA6952A}" srcOrd="2" destOrd="0" parTransId="{FD7B8907-6CCA-495F-A9BA-3D763A3D773A}" sibTransId="{307F7D37-FB74-45EF-8B9C-FC9F96F3F1E3}"/>
    <dgm:cxn modelId="{4204F6F7-48D8-4D90-9CA9-7F292E513558}" type="presOf" srcId="{915B9D61-6E33-454D-8E5F-6C425F76548B}" destId="{AD801694-7368-4441-B019-C9D6AC087CC4}" srcOrd="0" destOrd="0" presId="urn:microsoft.com/office/officeart/2005/8/layout/hierarchy4"/>
    <dgm:cxn modelId="{B91EDACD-6686-4B11-9D77-85B9151F61FE}" type="presParOf" srcId="{406C5FB8-5ABB-4B7B-A4BF-54CCEA02CA12}" destId="{A0BA96BC-D19C-4912-8BB4-E2956D90B333}" srcOrd="0" destOrd="0" presId="urn:microsoft.com/office/officeart/2005/8/layout/hierarchy4"/>
    <dgm:cxn modelId="{FD14CEFD-90D7-44A6-B887-C16994C929D0}" type="presParOf" srcId="{A0BA96BC-D19C-4912-8BB4-E2956D90B333}" destId="{93491BA5-0AF7-4A94-8517-5A66751C6CCD}" srcOrd="0" destOrd="0" presId="urn:microsoft.com/office/officeart/2005/8/layout/hierarchy4"/>
    <dgm:cxn modelId="{14A5372D-4192-449E-93AB-E44EB1254D82}" type="presParOf" srcId="{A0BA96BC-D19C-4912-8BB4-E2956D90B333}" destId="{8C5EA259-E6A3-4372-9DE8-20834274592D}" srcOrd="1" destOrd="0" presId="urn:microsoft.com/office/officeart/2005/8/layout/hierarchy4"/>
    <dgm:cxn modelId="{A77ADB2E-43F0-4910-842E-7FE441FA7DAB}" type="presParOf" srcId="{A0BA96BC-D19C-4912-8BB4-E2956D90B333}" destId="{4EBD92EE-5EA6-4530-9665-430B58CA58B4}" srcOrd="2" destOrd="0" presId="urn:microsoft.com/office/officeart/2005/8/layout/hierarchy4"/>
    <dgm:cxn modelId="{7DB62D68-7D65-4769-86F1-369426F75A9D}" type="presParOf" srcId="{4EBD92EE-5EA6-4530-9665-430B58CA58B4}" destId="{B6E5CCD6-6649-4316-9693-59EB23FFE30B}" srcOrd="0" destOrd="0" presId="urn:microsoft.com/office/officeart/2005/8/layout/hierarchy4"/>
    <dgm:cxn modelId="{E034686A-B79E-4BF1-A73F-0100474DBC6A}" type="presParOf" srcId="{B6E5CCD6-6649-4316-9693-59EB23FFE30B}" destId="{F7EFC3CD-CE03-4B0E-B960-CE918DE58A3C}" srcOrd="0" destOrd="0" presId="urn:microsoft.com/office/officeart/2005/8/layout/hierarchy4"/>
    <dgm:cxn modelId="{C9583A35-1324-45BD-B3B2-9F4EA4CBFFAC}" type="presParOf" srcId="{B6E5CCD6-6649-4316-9693-59EB23FFE30B}" destId="{8E3B68B6-2B81-478D-8AB0-D6E4350A3997}" srcOrd="1" destOrd="0" presId="urn:microsoft.com/office/officeart/2005/8/layout/hierarchy4"/>
    <dgm:cxn modelId="{F23E6488-D839-41E7-974D-C2D3A1018FFE}" type="presParOf" srcId="{B6E5CCD6-6649-4316-9693-59EB23FFE30B}" destId="{9DFBEC6F-D4D6-4D0C-A896-775686E57C18}" srcOrd="2" destOrd="0" presId="urn:microsoft.com/office/officeart/2005/8/layout/hierarchy4"/>
    <dgm:cxn modelId="{2E36AC62-43B3-4676-87D4-31DDF4DC61CC}" type="presParOf" srcId="{9DFBEC6F-D4D6-4D0C-A896-775686E57C18}" destId="{0BC464AE-3B4E-42EF-86FA-154B2C056E86}" srcOrd="0" destOrd="0" presId="urn:microsoft.com/office/officeart/2005/8/layout/hierarchy4"/>
    <dgm:cxn modelId="{76E7FF30-A047-4B7C-A88B-B24A4A659E40}" type="presParOf" srcId="{0BC464AE-3B4E-42EF-86FA-154B2C056E86}" destId="{9816B832-8C18-4742-880B-2871C1EE1F1B}" srcOrd="0" destOrd="0" presId="urn:microsoft.com/office/officeart/2005/8/layout/hierarchy4"/>
    <dgm:cxn modelId="{D48299F2-1B38-4E80-BC49-CCDE16725AA0}" type="presParOf" srcId="{0BC464AE-3B4E-42EF-86FA-154B2C056E86}" destId="{362071BE-AE28-479D-A56C-58FC0C6556B2}" srcOrd="1" destOrd="0" presId="urn:microsoft.com/office/officeart/2005/8/layout/hierarchy4"/>
    <dgm:cxn modelId="{0DD14BEF-D161-4AB9-BA99-C7945231622C}" type="presParOf" srcId="{9DFBEC6F-D4D6-4D0C-A896-775686E57C18}" destId="{321BB8CD-5B4A-4D9F-BE3C-6866CB0A29E9}" srcOrd="1" destOrd="0" presId="urn:microsoft.com/office/officeart/2005/8/layout/hierarchy4"/>
    <dgm:cxn modelId="{68BBB8F2-0C88-468D-8528-E501DEB1B6ED}" type="presParOf" srcId="{9DFBEC6F-D4D6-4D0C-A896-775686E57C18}" destId="{42305DDD-C952-4CC6-A0FE-45DC42EC77DB}" srcOrd="2" destOrd="0" presId="urn:microsoft.com/office/officeart/2005/8/layout/hierarchy4"/>
    <dgm:cxn modelId="{40EFD0F3-4BBA-4A45-A583-0CD441F3C628}" type="presParOf" srcId="{42305DDD-C952-4CC6-A0FE-45DC42EC77DB}" destId="{AD801694-7368-4441-B019-C9D6AC087CC4}" srcOrd="0" destOrd="0" presId="urn:microsoft.com/office/officeart/2005/8/layout/hierarchy4"/>
    <dgm:cxn modelId="{4F92A143-5366-4B33-9FDD-4F402350571F}" type="presParOf" srcId="{42305DDD-C952-4CC6-A0FE-45DC42EC77DB}" destId="{126A33B1-F751-4B13-9CEE-8529272AB125}" srcOrd="1" destOrd="0" presId="urn:microsoft.com/office/officeart/2005/8/layout/hierarchy4"/>
    <dgm:cxn modelId="{F90B1DA1-0856-4D3F-8F72-452ABFBE7DBC}" type="presParOf" srcId="{9DFBEC6F-D4D6-4D0C-A896-775686E57C18}" destId="{37E0B211-FDB5-4743-ABFC-8E0AE6241D37}" srcOrd="3" destOrd="0" presId="urn:microsoft.com/office/officeart/2005/8/layout/hierarchy4"/>
    <dgm:cxn modelId="{409BECFA-3FFB-49B4-9A2B-85B3487AF5DF}" type="presParOf" srcId="{9DFBEC6F-D4D6-4D0C-A896-775686E57C18}" destId="{D874128E-41C0-4FD1-8DBA-DF209EB36BC9}" srcOrd="4" destOrd="0" presId="urn:microsoft.com/office/officeart/2005/8/layout/hierarchy4"/>
    <dgm:cxn modelId="{CAC6BCAA-F584-4641-A84F-BD151B3E0446}" type="presParOf" srcId="{D874128E-41C0-4FD1-8DBA-DF209EB36BC9}" destId="{751A1494-CBB9-4A86-B8E6-7F7E673DF6F0}" srcOrd="0" destOrd="0" presId="urn:microsoft.com/office/officeart/2005/8/layout/hierarchy4"/>
    <dgm:cxn modelId="{0F21AB0B-CD4E-4857-9A0A-B099F48B6AB0}" type="presParOf" srcId="{D874128E-41C0-4FD1-8DBA-DF209EB36BC9}" destId="{68BC3DCF-29CB-4ABB-9F3C-5E45DE4FDF10}" srcOrd="1" destOrd="0" presId="urn:microsoft.com/office/officeart/2005/8/layout/hierarchy4"/>
    <dgm:cxn modelId="{51221D99-88E1-4D8B-A704-836996F524C8}" type="presParOf" srcId="{4EBD92EE-5EA6-4530-9665-430B58CA58B4}" destId="{616228DC-24D0-4D79-8142-FA4911F890B9}" srcOrd="1" destOrd="0" presId="urn:microsoft.com/office/officeart/2005/8/layout/hierarchy4"/>
    <dgm:cxn modelId="{298084F3-A5F9-4FA7-A640-33B17B2B4C73}" type="presParOf" srcId="{4EBD92EE-5EA6-4530-9665-430B58CA58B4}" destId="{56B8C5F2-0BC3-4B20-9E2D-0F417A4E4598}" srcOrd="2" destOrd="0" presId="urn:microsoft.com/office/officeart/2005/8/layout/hierarchy4"/>
    <dgm:cxn modelId="{1156A0B8-F1B7-4BAC-94F9-19E93CFDA1C4}" type="presParOf" srcId="{56B8C5F2-0BC3-4B20-9E2D-0F417A4E4598}" destId="{5A60C029-FF72-47FF-B3EF-A3B9B70C312C}" srcOrd="0" destOrd="0" presId="urn:microsoft.com/office/officeart/2005/8/layout/hierarchy4"/>
    <dgm:cxn modelId="{69DA8C2D-6D28-4B6C-AAFA-8A55E8333F4A}" type="presParOf" srcId="{56B8C5F2-0BC3-4B20-9E2D-0F417A4E4598}" destId="{32517800-5435-41C9-B807-F6052EBBD168}" srcOrd="1" destOrd="0" presId="urn:microsoft.com/office/officeart/2005/8/layout/hierarchy4"/>
    <dgm:cxn modelId="{607B8792-3279-44AE-83BE-0192E8E9B8EA}" type="presParOf" srcId="{56B8C5F2-0BC3-4B20-9E2D-0F417A4E4598}" destId="{10116473-3B67-4F87-B537-319DEE8507E8}" srcOrd="2" destOrd="0" presId="urn:microsoft.com/office/officeart/2005/8/layout/hierarchy4"/>
    <dgm:cxn modelId="{6FD9F691-5DA1-44EE-8463-358720A72EBB}" type="presParOf" srcId="{10116473-3B67-4F87-B537-319DEE8507E8}" destId="{4FB6A3C3-9BE9-4D70-8C8D-29708BB9E6B7}" srcOrd="0" destOrd="0" presId="urn:microsoft.com/office/officeart/2005/8/layout/hierarchy4"/>
    <dgm:cxn modelId="{5735C121-9451-4D77-A378-1A2195A0F4FC}" type="presParOf" srcId="{4FB6A3C3-9BE9-4D70-8C8D-29708BB9E6B7}" destId="{EBFCC3B3-B313-48F2-B9ED-101C13D2A5B0}" srcOrd="0" destOrd="0" presId="urn:microsoft.com/office/officeart/2005/8/layout/hierarchy4"/>
    <dgm:cxn modelId="{45103029-264E-4EF2-B7C4-5AC6F4C2793F}" type="presParOf" srcId="{4FB6A3C3-9BE9-4D70-8C8D-29708BB9E6B7}" destId="{DCABA033-CB50-417F-9D8D-035104E2D5F3}" srcOrd="1" destOrd="0" presId="urn:microsoft.com/office/officeart/2005/8/layout/hierarchy4"/>
    <dgm:cxn modelId="{307E82C0-6E50-43EE-86D7-3BA965345974}" type="presParOf" srcId="{4EBD92EE-5EA6-4530-9665-430B58CA58B4}" destId="{C2A915C4-028D-4E65-872A-24804FBA5041}" srcOrd="3" destOrd="0" presId="urn:microsoft.com/office/officeart/2005/8/layout/hierarchy4"/>
    <dgm:cxn modelId="{0A3E7481-8295-4748-9BE7-966E137F1B39}" type="presParOf" srcId="{4EBD92EE-5EA6-4530-9665-430B58CA58B4}" destId="{2D2E4847-5199-4147-9E1D-95F5FD70D43C}" srcOrd="4" destOrd="0" presId="urn:microsoft.com/office/officeart/2005/8/layout/hierarchy4"/>
    <dgm:cxn modelId="{0C3621C9-E354-4000-BCD2-083A3A5C3491}" type="presParOf" srcId="{2D2E4847-5199-4147-9E1D-95F5FD70D43C}" destId="{012EC471-306E-4F6E-81ED-D9FCE119040A}" srcOrd="0" destOrd="0" presId="urn:microsoft.com/office/officeart/2005/8/layout/hierarchy4"/>
    <dgm:cxn modelId="{3ACF2B87-1280-47F4-A722-19B5AE1BFE77}" type="presParOf" srcId="{2D2E4847-5199-4147-9E1D-95F5FD70D43C}" destId="{0D28D28E-F76F-47B7-9BDF-4B15A25AF1C3}" srcOrd="1" destOrd="0" presId="urn:microsoft.com/office/officeart/2005/8/layout/hierarchy4"/>
    <dgm:cxn modelId="{9BCE0B3F-67FB-4039-8419-70DA8DB41C04}" type="presParOf" srcId="{2D2E4847-5199-4147-9E1D-95F5FD70D43C}" destId="{371E5DA0-C753-47BF-B468-005C7B38C6CC}" srcOrd="2" destOrd="0" presId="urn:microsoft.com/office/officeart/2005/8/layout/hierarchy4"/>
    <dgm:cxn modelId="{91FEDDF2-FA66-4423-89A7-7606C7E85980}" type="presParOf" srcId="{371E5DA0-C753-47BF-B468-005C7B38C6CC}" destId="{5263F2BB-76EB-4D35-94E3-D7DBFD8F147B}" srcOrd="0" destOrd="0" presId="urn:microsoft.com/office/officeart/2005/8/layout/hierarchy4"/>
    <dgm:cxn modelId="{FD3BC71E-0C1A-48E8-877A-098C56A0A329}" type="presParOf" srcId="{5263F2BB-76EB-4D35-94E3-D7DBFD8F147B}" destId="{7EDF9440-6E24-4FA2-9818-1DF5A1F7D2CB}" srcOrd="0" destOrd="0" presId="urn:microsoft.com/office/officeart/2005/8/layout/hierarchy4"/>
    <dgm:cxn modelId="{2150CAE6-8DB8-4CB3-855B-62657A478415}" type="presParOf" srcId="{5263F2BB-76EB-4D35-94E3-D7DBFD8F147B}" destId="{2488BDD4-56DB-42F3-8D32-20B911487BB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74444F-A212-4BAB-BBDF-C9586942CFE4}"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zh-TW" altLang="en-US"/>
        </a:p>
      </dgm:t>
    </dgm:pt>
    <dgm:pt modelId="{CF620625-2ECC-46D0-A138-53C92283CE17}">
      <dgm:prSet phldrT="[文字]" custT="1"/>
      <dgm:spPr/>
      <dgm:t>
        <a:bodyPr/>
        <a:lstStyle/>
        <a:p>
          <a:r>
            <a:rPr lang="zh-TW" altLang="en-US" sz="1800" dirty="0"/>
            <a:t>下列情事之一，經風險評估屬低度洗錢或資恐風險者，得免進行實質受益人及加強重要政治性職務人士之身分審查程序：</a:t>
          </a:r>
        </a:p>
      </dgm:t>
    </dgm:pt>
    <dgm:pt modelId="{FD3458DD-659C-41A7-ADCC-F99268E8FCA1}" type="parTrans" cxnId="{71B8B319-B139-4E6D-88A8-92ED0AC62C84}">
      <dgm:prSet/>
      <dgm:spPr/>
      <dgm:t>
        <a:bodyPr/>
        <a:lstStyle/>
        <a:p>
          <a:endParaRPr lang="zh-TW" altLang="en-US"/>
        </a:p>
      </dgm:t>
    </dgm:pt>
    <dgm:pt modelId="{D545A8EE-2AF5-4CFC-867E-7BCCA8216EA4}" type="sibTrans" cxnId="{71B8B319-B139-4E6D-88A8-92ED0AC62C84}">
      <dgm:prSet/>
      <dgm:spPr/>
      <dgm:t>
        <a:bodyPr/>
        <a:lstStyle/>
        <a:p>
          <a:endParaRPr lang="zh-TW" altLang="en-US"/>
        </a:p>
      </dgm:t>
    </dgm:pt>
    <dgm:pt modelId="{9F3983EE-E497-4DB4-82F9-6D043521C235}">
      <dgm:prSet phldrT="[文字]" custT="1"/>
      <dgm:spPr/>
      <dgm:t>
        <a:bodyPr/>
        <a:lstStyle/>
        <a:p>
          <a:r>
            <a:rPr lang="zh-TW" altLang="en-US" sz="1600" dirty="0"/>
            <a:t>客戶為自然人，已提供資金來源證明。</a:t>
          </a:r>
        </a:p>
      </dgm:t>
    </dgm:pt>
    <dgm:pt modelId="{08C65146-63EC-47EB-964B-D18345AE7746}" type="parTrans" cxnId="{0DA36D96-5EF0-4FD3-9D38-C0F930F7FE62}">
      <dgm:prSet/>
      <dgm:spPr/>
      <dgm:t>
        <a:bodyPr/>
        <a:lstStyle/>
        <a:p>
          <a:endParaRPr lang="zh-TW" altLang="en-US"/>
        </a:p>
      </dgm:t>
    </dgm:pt>
    <dgm:pt modelId="{AA9F7877-99CC-4DAF-A74C-B00AA5B867B6}" type="sibTrans" cxnId="{0DA36D96-5EF0-4FD3-9D38-C0F930F7FE62}">
      <dgm:prSet/>
      <dgm:spPr/>
      <dgm:t>
        <a:bodyPr/>
        <a:lstStyle/>
        <a:p>
          <a:endParaRPr lang="zh-TW" altLang="en-US"/>
        </a:p>
      </dgm:t>
    </dgm:pt>
    <dgm:pt modelId="{CA4C4CC5-6BF7-425D-9873-A206E4D39DBB}">
      <dgm:prSet custT="1"/>
      <dgm:spPr/>
      <dgm:t>
        <a:bodyPr/>
        <a:lstStyle/>
        <a:p>
          <a:r>
            <a:rPr lang="zh-TW" altLang="en-US" sz="1600" dirty="0"/>
            <a:t>申請政府機關提供之首次購屋或相關優惠購屋貸款。</a:t>
          </a:r>
        </a:p>
      </dgm:t>
    </dgm:pt>
    <dgm:pt modelId="{FAE40021-7A55-46E3-88EB-CD4D05EA9C53}" type="parTrans" cxnId="{E5CCEA62-1CB3-4456-B75A-5048B7FFDB50}">
      <dgm:prSet/>
      <dgm:spPr/>
      <dgm:t>
        <a:bodyPr/>
        <a:lstStyle/>
        <a:p>
          <a:endParaRPr lang="zh-TW" altLang="en-US"/>
        </a:p>
      </dgm:t>
    </dgm:pt>
    <dgm:pt modelId="{3E7815B3-949E-4991-AD60-9BCBC7EB6EDF}" type="sibTrans" cxnId="{E5CCEA62-1CB3-4456-B75A-5048B7FFDB50}">
      <dgm:prSet/>
      <dgm:spPr/>
      <dgm:t>
        <a:bodyPr/>
        <a:lstStyle/>
        <a:p>
          <a:endParaRPr lang="zh-TW" altLang="en-US"/>
        </a:p>
      </dgm:t>
    </dgm:pt>
    <dgm:pt modelId="{0E09A27A-61D4-4CE7-B3DF-6FE106A2F8B5}">
      <dgm:prSet custT="1"/>
      <dgm:spPr/>
      <dgm:t>
        <a:bodyPr/>
        <a:lstStyle/>
        <a:p>
          <a:r>
            <a:rPr lang="zh-TW" altLang="en-US" sz="1600" dirty="0"/>
            <a:t>依法向政府機關申請優先承購或讓售公有不動產。（不包含標售）</a:t>
          </a:r>
        </a:p>
      </dgm:t>
    </dgm:pt>
    <dgm:pt modelId="{5D5D4FA8-DD35-46EA-B52A-D5589B8C1DE5}" type="parTrans" cxnId="{52177557-5E73-4E1A-8AA7-8ECB007283EF}">
      <dgm:prSet/>
      <dgm:spPr/>
      <dgm:t>
        <a:bodyPr/>
        <a:lstStyle/>
        <a:p>
          <a:endParaRPr lang="zh-TW" altLang="en-US"/>
        </a:p>
      </dgm:t>
    </dgm:pt>
    <dgm:pt modelId="{2131CFD0-E67A-48ED-87B0-FC313BC7D57F}" type="sibTrans" cxnId="{52177557-5E73-4E1A-8AA7-8ECB007283EF}">
      <dgm:prSet/>
      <dgm:spPr/>
      <dgm:t>
        <a:bodyPr/>
        <a:lstStyle/>
        <a:p>
          <a:endParaRPr lang="zh-TW" altLang="en-US"/>
        </a:p>
      </dgm:t>
    </dgm:pt>
    <dgm:pt modelId="{2A063AF2-F707-47C3-9643-475E7BB8B6A8}">
      <dgm:prSet custT="1"/>
      <dgm:spPr/>
      <dgm:t>
        <a:bodyPr/>
        <a:lstStyle/>
        <a:p>
          <a:r>
            <a:rPr lang="zh-TW" altLang="en-US" sz="1600" dirty="0"/>
            <a:t>僅購買價格合於市場行情之一戶（棟）房地或一筆土地，且經向我國境內金融機構申請貸款支付各期款項或以價金信託專戶收付款項。</a:t>
          </a:r>
          <a:endParaRPr lang="en-US" altLang="zh-TW" sz="1600" dirty="0"/>
        </a:p>
        <a:p>
          <a:r>
            <a:rPr lang="zh-TW" altLang="en-US" sz="1600" dirty="0"/>
            <a:t>所稱房地，於房屋與土地隨同移轉者，指房屋及土地，於房屋單獨移轉者，指房屋；所稱土地，指無房屋之土地。</a:t>
          </a:r>
        </a:p>
      </dgm:t>
    </dgm:pt>
    <dgm:pt modelId="{C14DB095-909D-4B6B-B48E-0795C695F26A}" type="parTrans" cxnId="{47744D80-F19B-4B5C-9964-F9CD6B2E4AD7}">
      <dgm:prSet/>
      <dgm:spPr/>
      <dgm:t>
        <a:bodyPr/>
        <a:lstStyle/>
        <a:p>
          <a:endParaRPr lang="zh-TW" altLang="en-US"/>
        </a:p>
      </dgm:t>
    </dgm:pt>
    <dgm:pt modelId="{4405A333-F805-49E5-AD94-B53909A63F76}" type="sibTrans" cxnId="{47744D80-F19B-4B5C-9964-F9CD6B2E4AD7}">
      <dgm:prSet/>
      <dgm:spPr/>
      <dgm:t>
        <a:bodyPr/>
        <a:lstStyle/>
        <a:p>
          <a:endParaRPr lang="zh-TW" altLang="en-US"/>
        </a:p>
      </dgm:t>
    </dgm:pt>
    <dgm:pt modelId="{743B8A68-268F-4DC6-ADBC-BF81C5291991}">
      <dgm:prSet custT="1"/>
      <dgm:spPr/>
      <dgm:t>
        <a:bodyPr/>
        <a:lstStyle/>
        <a:p>
          <a:r>
            <a:rPr lang="zh-TW" altLang="en-US" sz="1600" dirty="0"/>
            <a:t>抵押權人承受債務人提供擔保之不動產。</a:t>
          </a:r>
        </a:p>
      </dgm:t>
    </dgm:pt>
    <dgm:pt modelId="{0408602D-2A2E-4028-83AC-E5827BECDA73}" type="parTrans" cxnId="{4A9828AA-D1D1-4A05-945C-964C678ED0B6}">
      <dgm:prSet/>
      <dgm:spPr/>
      <dgm:t>
        <a:bodyPr/>
        <a:lstStyle/>
        <a:p>
          <a:endParaRPr lang="zh-TW" altLang="en-US"/>
        </a:p>
      </dgm:t>
    </dgm:pt>
    <dgm:pt modelId="{B20EC815-0B2B-423E-9F9E-1D703E96BCAC}" type="sibTrans" cxnId="{4A9828AA-D1D1-4A05-945C-964C678ED0B6}">
      <dgm:prSet/>
      <dgm:spPr/>
      <dgm:t>
        <a:bodyPr/>
        <a:lstStyle/>
        <a:p>
          <a:endParaRPr lang="zh-TW" altLang="en-US"/>
        </a:p>
      </dgm:t>
    </dgm:pt>
    <dgm:pt modelId="{830F9D79-A2BB-409E-8619-C927AF6EE2CC}" type="pres">
      <dgm:prSet presAssocID="{6774444F-A212-4BAB-BBDF-C9586942CFE4}" presName="vert0" presStyleCnt="0">
        <dgm:presLayoutVars>
          <dgm:dir/>
          <dgm:animOne val="branch"/>
          <dgm:animLvl val="lvl"/>
        </dgm:presLayoutVars>
      </dgm:prSet>
      <dgm:spPr/>
      <dgm:t>
        <a:bodyPr/>
        <a:lstStyle/>
        <a:p>
          <a:endParaRPr lang="zh-TW" altLang="en-US"/>
        </a:p>
      </dgm:t>
    </dgm:pt>
    <dgm:pt modelId="{8A86D604-ADCB-4109-97FA-930AA0B3F9D4}" type="pres">
      <dgm:prSet presAssocID="{CF620625-2ECC-46D0-A138-53C92283CE17}" presName="thickLine" presStyleLbl="alignNode1" presStyleIdx="0" presStyleCnt="1"/>
      <dgm:spPr/>
    </dgm:pt>
    <dgm:pt modelId="{1EEC3C61-748E-4E7A-A53A-3807D4D1C5AA}" type="pres">
      <dgm:prSet presAssocID="{CF620625-2ECC-46D0-A138-53C92283CE17}" presName="horz1" presStyleCnt="0"/>
      <dgm:spPr/>
    </dgm:pt>
    <dgm:pt modelId="{AC63C597-D5B9-43A1-9BC4-FEEB65753E06}" type="pres">
      <dgm:prSet presAssocID="{CF620625-2ECC-46D0-A138-53C92283CE17}" presName="tx1" presStyleLbl="revTx" presStyleIdx="0" presStyleCnt="6"/>
      <dgm:spPr/>
      <dgm:t>
        <a:bodyPr/>
        <a:lstStyle/>
        <a:p>
          <a:endParaRPr lang="zh-TW" altLang="en-US"/>
        </a:p>
      </dgm:t>
    </dgm:pt>
    <dgm:pt modelId="{9C3A4A39-20BF-4744-9D19-3D8A61929C36}" type="pres">
      <dgm:prSet presAssocID="{CF620625-2ECC-46D0-A138-53C92283CE17}" presName="vert1" presStyleCnt="0"/>
      <dgm:spPr/>
    </dgm:pt>
    <dgm:pt modelId="{528A1EDC-CA77-4342-A20C-CF980647B133}" type="pres">
      <dgm:prSet presAssocID="{9F3983EE-E497-4DB4-82F9-6D043521C235}" presName="vertSpace2a" presStyleCnt="0"/>
      <dgm:spPr/>
    </dgm:pt>
    <dgm:pt modelId="{B2FED1AC-32D8-48AB-A9C7-1C11758F4DBA}" type="pres">
      <dgm:prSet presAssocID="{9F3983EE-E497-4DB4-82F9-6D043521C235}" presName="horz2" presStyleCnt="0"/>
      <dgm:spPr/>
    </dgm:pt>
    <dgm:pt modelId="{B337D9DE-3991-4914-90BB-94FF0F317C5C}" type="pres">
      <dgm:prSet presAssocID="{9F3983EE-E497-4DB4-82F9-6D043521C235}" presName="horzSpace2" presStyleCnt="0"/>
      <dgm:spPr/>
    </dgm:pt>
    <dgm:pt modelId="{78FB5781-9751-4FCC-92FC-278BABBE9FD4}" type="pres">
      <dgm:prSet presAssocID="{9F3983EE-E497-4DB4-82F9-6D043521C235}" presName="tx2" presStyleLbl="revTx" presStyleIdx="1" presStyleCnt="6" custScaleY="52095"/>
      <dgm:spPr/>
      <dgm:t>
        <a:bodyPr/>
        <a:lstStyle/>
        <a:p>
          <a:endParaRPr lang="zh-TW" altLang="en-US"/>
        </a:p>
      </dgm:t>
    </dgm:pt>
    <dgm:pt modelId="{D506AD4F-2676-4E35-A69F-072A8C4537E8}" type="pres">
      <dgm:prSet presAssocID="{9F3983EE-E497-4DB4-82F9-6D043521C235}" presName="vert2" presStyleCnt="0"/>
      <dgm:spPr/>
    </dgm:pt>
    <dgm:pt modelId="{5E8BFB17-6F6E-4920-98B7-D86096CD3E10}" type="pres">
      <dgm:prSet presAssocID="{9F3983EE-E497-4DB4-82F9-6D043521C235}" presName="thinLine2b" presStyleLbl="callout" presStyleIdx="0" presStyleCnt="5"/>
      <dgm:spPr/>
    </dgm:pt>
    <dgm:pt modelId="{3BED74B0-7EE2-4674-9D2D-E4CCCA524F8E}" type="pres">
      <dgm:prSet presAssocID="{9F3983EE-E497-4DB4-82F9-6D043521C235}" presName="vertSpace2b" presStyleCnt="0"/>
      <dgm:spPr/>
    </dgm:pt>
    <dgm:pt modelId="{73E6A785-9027-463C-804B-289DE46BE12D}" type="pres">
      <dgm:prSet presAssocID="{CA4C4CC5-6BF7-425D-9873-A206E4D39DBB}" presName="horz2" presStyleCnt="0"/>
      <dgm:spPr/>
    </dgm:pt>
    <dgm:pt modelId="{AE9F9A3F-9162-4A5B-A05A-DB60C0C23DE3}" type="pres">
      <dgm:prSet presAssocID="{CA4C4CC5-6BF7-425D-9873-A206E4D39DBB}" presName="horzSpace2" presStyleCnt="0"/>
      <dgm:spPr/>
    </dgm:pt>
    <dgm:pt modelId="{A5F93005-E253-4FD2-8D07-089BCD3713A3}" type="pres">
      <dgm:prSet presAssocID="{CA4C4CC5-6BF7-425D-9873-A206E4D39DBB}" presName="tx2" presStyleLbl="revTx" presStyleIdx="2" presStyleCnt="6" custScaleY="57537"/>
      <dgm:spPr/>
      <dgm:t>
        <a:bodyPr/>
        <a:lstStyle/>
        <a:p>
          <a:endParaRPr lang="zh-TW" altLang="en-US"/>
        </a:p>
      </dgm:t>
    </dgm:pt>
    <dgm:pt modelId="{52A81B65-CF3A-4BA1-AB81-AF735ABAC719}" type="pres">
      <dgm:prSet presAssocID="{CA4C4CC5-6BF7-425D-9873-A206E4D39DBB}" presName="vert2" presStyleCnt="0"/>
      <dgm:spPr/>
    </dgm:pt>
    <dgm:pt modelId="{8E9B4F3A-8222-47D8-A9DB-01700F45A048}" type="pres">
      <dgm:prSet presAssocID="{CA4C4CC5-6BF7-425D-9873-A206E4D39DBB}" presName="thinLine2b" presStyleLbl="callout" presStyleIdx="1" presStyleCnt="5"/>
      <dgm:spPr/>
    </dgm:pt>
    <dgm:pt modelId="{841FDBC2-193D-424C-9089-7FA9DC9FC7E8}" type="pres">
      <dgm:prSet presAssocID="{CA4C4CC5-6BF7-425D-9873-A206E4D39DBB}" presName="vertSpace2b" presStyleCnt="0"/>
      <dgm:spPr/>
    </dgm:pt>
    <dgm:pt modelId="{F2C15793-583E-4BB5-9A63-C45B2721AD7B}" type="pres">
      <dgm:prSet presAssocID="{0E09A27A-61D4-4CE7-B3DF-6FE106A2F8B5}" presName="horz2" presStyleCnt="0"/>
      <dgm:spPr/>
    </dgm:pt>
    <dgm:pt modelId="{0E070655-46A4-4E7D-B91E-B3BD114FE587}" type="pres">
      <dgm:prSet presAssocID="{0E09A27A-61D4-4CE7-B3DF-6FE106A2F8B5}" presName="horzSpace2" presStyleCnt="0"/>
      <dgm:spPr/>
    </dgm:pt>
    <dgm:pt modelId="{5AE912C9-6B32-4EE7-BF7A-7752682284A9}" type="pres">
      <dgm:prSet presAssocID="{0E09A27A-61D4-4CE7-B3DF-6FE106A2F8B5}" presName="tx2" presStyleLbl="revTx" presStyleIdx="3" presStyleCnt="6" custScaleY="50554"/>
      <dgm:spPr/>
      <dgm:t>
        <a:bodyPr/>
        <a:lstStyle/>
        <a:p>
          <a:endParaRPr lang="zh-TW" altLang="en-US"/>
        </a:p>
      </dgm:t>
    </dgm:pt>
    <dgm:pt modelId="{B4E1260B-1F59-4BBE-B714-EE83739C61FE}" type="pres">
      <dgm:prSet presAssocID="{0E09A27A-61D4-4CE7-B3DF-6FE106A2F8B5}" presName="vert2" presStyleCnt="0"/>
      <dgm:spPr/>
    </dgm:pt>
    <dgm:pt modelId="{1704EED2-D01F-4898-AAEA-C404810ECF3D}" type="pres">
      <dgm:prSet presAssocID="{0E09A27A-61D4-4CE7-B3DF-6FE106A2F8B5}" presName="thinLine2b" presStyleLbl="callout" presStyleIdx="2" presStyleCnt="5"/>
      <dgm:spPr/>
    </dgm:pt>
    <dgm:pt modelId="{6701D3CB-C74C-4278-BF75-B4E25EEF67C2}" type="pres">
      <dgm:prSet presAssocID="{0E09A27A-61D4-4CE7-B3DF-6FE106A2F8B5}" presName="vertSpace2b" presStyleCnt="0"/>
      <dgm:spPr/>
    </dgm:pt>
    <dgm:pt modelId="{62656C7B-06E8-4F11-A98F-35BA28BAEB77}" type="pres">
      <dgm:prSet presAssocID="{2A063AF2-F707-47C3-9643-475E7BB8B6A8}" presName="horz2" presStyleCnt="0"/>
      <dgm:spPr/>
    </dgm:pt>
    <dgm:pt modelId="{34264790-93A4-493C-8F54-5749EF23F92E}" type="pres">
      <dgm:prSet presAssocID="{2A063AF2-F707-47C3-9643-475E7BB8B6A8}" presName="horzSpace2" presStyleCnt="0"/>
      <dgm:spPr/>
    </dgm:pt>
    <dgm:pt modelId="{F7397634-86FD-493F-8B2B-B75F4BD90F9D}" type="pres">
      <dgm:prSet presAssocID="{2A063AF2-F707-47C3-9643-475E7BB8B6A8}" presName="tx2" presStyleLbl="revTx" presStyleIdx="4" presStyleCnt="6" custScaleY="123914"/>
      <dgm:spPr/>
      <dgm:t>
        <a:bodyPr/>
        <a:lstStyle/>
        <a:p>
          <a:endParaRPr lang="zh-TW" altLang="en-US"/>
        </a:p>
      </dgm:t>
    </dgm:pt>
    <dgm:pt modelId="{0ABD342D-A517-49F6-ACB0-11B80F9D1C8B}" type="pres">
      <dgm:prSet presAssocID="{2A063AF2-F707-47C3-9643-475E7BB8B6A8}" presName="vert2" presStyleCnt="0"/>
      <dgm:spPr/>
    </dgm:pt>
    <dgm:pt modelId="{816769C1-A6A2-463C-ACE4-F416E88FC714}" type="pres">
      <dgm:prSet presAssocID="{2A063AF2-F707-47C3-9643-475E7BB8B6A8}" presName="thinLine2b" presStyleLbl="callout" presStyleIdx="3" presStyleCnt="5"/>
      <dgm:spPr/>
    </dgm:pt>
    <dgm:pt modelId="{7017BE21-DF2F-4616-AA46-33E1FD5B19B4}" type="pres">
      <dgm:prSet presAssocID="{2A063AF2-F707-47C3-9643-475E7BB8B6A8}" presName="vertSpace2b" presStyleCnt="0"/>
      <dgm:spPr/>
    </dgm:pt>
    <dgm:pt modelId="{47D7CF7C-E143-4879-ADB6-93BB36A2D038}" type="pres">
      <dgm:prSet presAssocID="{743B8A68-268F-4DC6-ADBC-BF81C5291991}" presName="horz2" presStyleCnt="0"/>
      <dgm:spPr/>
    </dgm:pt>
    <dgm:pt modelId="{CC9E62D5-8AF4-46BE-A5E7-4292B778B442}" type="pres">
      <dgm:prSet presAssocID="{743B8A68-268F-4DC6-ADBC-BF81C5291991}" presName="horzSpace2" presStyleCnt="0"/>
      <dgm:spPr/>
    </dgm:pt>
    <dgm:pt modelId="{1F0E5191-1129-4ABA-B3F1-73A5FB4E0DDE}" type="pres">
      <dgm:prSet presAssocID="{743B8A68-268F-4DC6-ADBC-BF81C5291991}" presName="tx2" presStyleLbl="revTx" presStyleIdx="5" presStyleCnt="6" custScaleY="69855"/>
      <dgm:spPr/>
      <dgm:t>
        <a:bodyPr/>
        <a:lstStyle/>
        <a:p>
          <a:endParaRPr lang="zh-TW" altLang="en-US"/>
        </a:p>
      </dgm:t>
    </dgm:pt>
    <dgm:pt modelId="{5817A997-3128-478A-958E-E106BB94C613}" type="pres">
      <dgm:prSet presAssocID="{743B8A68-268F-4DC6-ADBC-BF81C5291991}" presName="vert2" presStyleCnt="0"/>
      <dgm:spPr/>
    </dgm:pt>
    <dgm:pt modelId="{9A5FF4BF-8B76-4A0A-9F9C-7499E66B715D}" type="pres">
      <dgm:prSet presAssocID="{743B8A68-268F-4DC6-ADBC-BF81C5291991}" presName="thinLine2b" presStyleLbl="callout" presStyleIdx="4" presStyleCnt="5"/>
      <dgm:spPr/>
    </dgm:pt>
    <dgm:pt modelId="{F09E69AC-B9E3-4543-B754-B82062271FF1}" type="pres">
      <dgm:prSet presAssocID="{743B8A68-268F-4DC6-ADBC-BF81C5291991}" presName="vertSpace2b" presStyleCnt="0"/>
      <dgm:spPr/>
    </dgm:pt>
  </dgm:ptLst>
  <dgm:cxnLst>
    <dgm:cxn modelId="{20FEEADB-DDCC-45CB-AC4F-1DFF78892A89}" type="presOf" srcId="{CF620625-2ECC-46D0-A138-53C92283CE17}" destId="{AC63C597-D5B9-43A1-9BC4-FEEB65753E06}" srcOrd="0" destOrd="0" presId="urn:microsoft.com/office/officeart/2008/layout/LinedList"/>
    <dgm:cxn modelId="{CE00237D-0A1A-48B7-BFA3-4AE9DEA36657}" type="presOf" srcId="{0E09A27A-61D4-4CE7-B3DF-6FE106A2F8B5}" destId="{5AE912C9-6B32-4EE7-BF7A-7752682284A9}" srcOrd="0" destOrd="0" presId="urn:microsoft.com/office/officeart/2008/layout/LinedList"/>
    <dgm:cxn modelId="{547315D5-9370-47D6-8C54-EAA828A3DB13}" type="presOf" srcId="{6774444F-A212-4BAB-BBDF-C9586942CFE4}" destId="{830F9D79-A2BB-409E-8619-C927AF6EE2CC}" srcOrd="0" destOrd="0" presId="urn:microsoft.com/office/officeart/2008/layout/LinedList"/>
    <dgm:cxn modelId="{0ACEE1CA-0AC3-43BC-88D7-60217D14A7B2}" type="presOf" srcId="{CA4C4CC5-6BF7-425D-9873-A206E4D39DBB}" destId="{A5F93005-E253-4FD2-8D07-089BCD3713A3}" srcOrd="0" destOrd="0" presId="urn:microsoft.com/office/officeart/2008/layout/LinedList"/>
    <dgm:cxn modelId="{0DA36D96-5EF0-4FD3-9D38-C0F930F7FE62}" srcId="{CF620625-2ECC-46D0-A138-53C92283CE17}" destId="{9F3983EE-E497-4DB4-82F9-6D043521C235}" srcOrd="0" destOrd="0" parTransId="{08C65146-63EC-47EB-964B-D18345AE7746}" sibTransId="{AA9F7877-99CC-4DAF-A74C-B00AA5B867B6}"/>
    <dgm:cxn modelId="{81143D5D-1FE6-4C6F-ACF8-51EE1F9D1CD5}" type="presOf" srcId="{2A063AF2-F707-47C3-9643-475E7BB8B6A8}" destId="{F7397634-86FD-493F-8B2B-B75F4BD90F9D}" srcOrd="0" destOrd="0" presId="urn:microsoft.com/office/officeart/2008/layout/LinedList"/>
    <dgm:cxn modelId="{EAD949D6-A8B1-43FB-B942-78C00905772D}" type="presOf" srcId="{743B8A68-268F-4DC6-ADBC-BF81C5291991}" destId="{1F0E5191-1129-4ABA-B3F1-73A5FB4E0DDE}" srcOrd="0" destOrd="0" presId="urn:microsoft.com/office/officeart/2008/layout/LinedList"/>
    <dgm:cxn modelId="{F8D415E4-086D-4203-9C58-28F9A744D3D0}" type="presOf" srcId="{9F3983EE-E497-4DB4-82F9-6D043521C235}" destId="{78FB5781-9751-4FCC-92FC-278BABBE9FD4}" srcOrd="0" destOrd="0" presId="urn:microsoft.com/office/officeart/2008/layout/LinedList"/>
    <dgm:cxn modelId="{71B8B319-B139-4E6D-88A8-92ED0AC62C84}" srcId="{6774444F-A212-4BAB-BBDF-C9586942CFE4}" destId="{CF620625-2ECC-46D0-A138-53C92283CE17}" srcOrd="0" destOrd="0" parTransId="{FD3458DD-659C-41A7-ADCC-F99268E8FCA1}" sibTransId="{D545A8EE-2AF5-4CFC-867E-7BCCA8216EA4}"/>
    <dgm:cxn modelId="{52177557-5E73-4E1A-8AA7-8ECB007283EF}" srcId="{CF620625-2ECC-46D0-A138-53C92283CE17}" destId="{0E09A27A-61D4-4CE7-B3DF-6FE106A2F8B5}" srcOrd="2" destOrd="0" parTransId="{5D5D4FA8-DD35-46EA-B52A-D5589B8C1DE5}" sibTransId="{2131CFD0-E67A-48ED-87B0-FC313BC7D57F}"/>
    <dgm:cxn modelId="{47744D80-F19B-4B5C-9964-F9CD6B2E4AD7}" srcId="{CF620625-2ECC-46D0-A138-53C92283CE17}" destId="{2A063AF2-F707-47C3-9643-475E7BB8B6A8}" srcOrd="3" destOrd="0" parTransId="{C14DB095-909D-4B6B-B48E-0795C695F26A}" sibTransId="{4405A333-F805-49E5-AD94-B53909A63F76}"/>
    <dgm:cxn modelId="{4A9828AA-D1D1-4A05-945C-964C678ED0B6}" srcId="{CF620625-2ECC-46D0-A138-53C92283CE17}" destId="{743B8A68-268F-4DC6-ADBC-BF81C5291991}" srcOrd="4" destOrd="0" parTransId="{0408602D-2A2E-4028-83AC-E5827BECDA73}" sibTransId="{B20EC815-0B2B-423E-9F9E-1D703E96BCAC}"/>
    <dgm:cxn modelId="{E5CCEA62-1CB3-4456-B75A-5048B7FFDB50}" srcId="{CF620625-2ECC-46D0-A138-53C92283CE17}" destId="{CA4C4CC5-6BF7-425D-9873-A206E4D39DBB}" srcOrd="1" destOrd="0" parTransId="{FAE40021-7A55-46E3-88EB-CD4D05EA9C53}" sibTransId="{3E7815B3-949E-4991-AD60-9BCBC7EB6EDF}"/>
    <dgm:cxn modelId="{637C0692-BFA8-4518-93FC-E4D3539899E1}" type="presParOf" srcId="{830F9D79-A2BB-409E-8619-C927AF6EE2CC}" destId="{8A86D604-ADCB-4109-97FA-930AA0B3F9D4}" srcOrd="0" destOrd="0" presId="urn:microsoft.com/office/officeart/2008/layout/LinedList"/>
    <dgm:cxn modelId="{224DFA1F-E866-4B8C-9930-7460101F3328}" type="presParOf" srcId="{830F9D79-A2BB-409E-8619-C927AF6EE2CC}" destId="{1EEC3C61-748E-4E7A-A53A-3807D4D1C5AA}" srcOrd="1" destOrd="0" presId="urn:microsoft.com/office/officeart/2008/layout/LinedList"/>
    <dgm:cxn modelId="{9BE6E024-FCEA-4C0C-9DB2-5D1A6287073F}" type="presParOf" srcId="{1EEC3C61-748E-4E7A-A53A-3807D4D1C5AA}" destId="{AC63C597-D5B9-43A1-9BC4-FEEB65753E06}" srcOrd="0" destOrd="0" presId="urn:microsoft.com/office/officeart/2008/layout/LinedList"/>
    <dgm:cxn modelId="{50AA50F1-0FA0-4CC8-A3A0-24CF62F31F7E}" type="presParOf" srcId="{1EEC3C61-748E-4E7A-A53A-3807D4D1C5AA}" destId="{9C3A4A39-20BF-4744-9D19-3D8A61929C36}" srcOrd="1" destOrd="0" presId="urn:microsoft.com/office/officeart/2008/layout/LinedList"/>
    <dgm:cxn modelId="{F76B7505-F81F-4597-800A-7564DE17ED5C}" type="presParOf" srcId="{9C3A4A39-20BF-4744-9D19-3D8A61929C36}" destId="{528A1EDC-CA77-4342-A20C-CF980647B133}" srcOrd="0" destOrd="0" presId="urn:microsoft.com/office/officeart/2008/layout/LinedList"/>
    <dgm:cxn modelId="{69A9761E-3C2E-454E-9D12-23F79719E006}" type="presParOf" srcId="{9C3A4A39-20BF-4744-9D19-3D8A61929C36}" destId="{B2FED1AC-32D8-48AB-A9C7-1C11758F4DBA}" srcOrd="1" destOrd="0" presId="urn:microsoft.com/office/officeart/2008/layout/LinedList"/>
    <dgm:cxn modelId="{EE387D8D-A65B-4DD7-99CA-6C8896AB7477}" type="presParOf" srcId="{B2FED1AC-32D8-48AB-A9C7-1C11758F4DBA}" destId="{B337D9DE-3991-4914-90BB-94FF0F317C5C}" srcOrd="0" destOrd="0" presId="urn:microsoft.com/office/officeart/2008/layout/LinedList"/>
    <dgm:cxn modelId="{7EA4A672-049F-429A-83FE-CA49BB05CC4B}" type="presParOf" srcId="{B2FED1AC-32D8-48AB-A9C7-1C11758F4DBA}" destId="{78FB5781-9751-4FCC-92FC-278BABBE9FD4}" srcOrd="1" destOrd="0" presId="urn:microsoft.com/office/officeart/2008/layout/LinedList"/>
    <dgm:cxn modelId="{3053F0C8-4399-44C3-8616-E04D85FF72CA}" type="presParOf" srcId="{B2FED1AC-32D8-48AB-A9C7-1C11758F4DBA}" destId="{D506AD4F-2676-4E35-A69F-072A8C4537E8}" srcOrd="2" destOrd="0" presId="urn:microsoft.com/office/officeart/2008/layout/LinedList"/>
    <dgm:cxn modelId="{6073B961-F7E4-4586-A99A-E3137684BA9E}" type="presParOf" srcId="{9C3A4A39-20BF-4744-9D19-3D8A61929C36}" destId="{5E8BFB17-6F6E-4920-98B7-D86096CD3E10}" srcOrd="2" destOrd="0" presId="urn:microsoft.com/office/officeart/2008/layout/LinedList"/>
    <dgm:cxn modelId="{68A9F64F-713F-4330-AE4E-E9C883062E94}" type="presParOf" srcId="{9C3A4A39-20BF-4744-9D19-3D8A61929C36}" destId="{3BED74B0-7EE2-4674-9D2D-E4CCCA524F8E}" srcOrd="3" destOrd="0" presId="urn:microsoft.com/office/officeart/2008/layout/LinedList"/>
    <dgm:cxn modelId="{D3124283-DCDF-4F43-909F-66A30401DDBA}" type="presParOf" srcId="{9C3A4A39-20BF-4744-9D19-3D8A61929C36}" destId="{73E6A785-9027-463C-804B-289DE46BE12D}" srcOrd="4" destOrd="0" presId="urn:microsoft.com/office/officeart/2008/layout/LinedList"/>
    <dgm:cxn modelId="{B666803E-D247-4DCA-9A49-F1C1817A7692}" type="presParOf" srcId="{73E6A785-9027-463C-804B-289DE46BE12D}" destId="{AE9F9A3F-9162-4A5B-A05A-DB60C0C23DE3}" srcOrd="0" destOrd="0" presId="urn:microsoft.com/office/officeart/2008/layout/LinedList"/>
    <dgm:cxn modelId="{50EC56D3-BD76-4765-932C-881C20AB6CF4}" type="presParOf" srcId="{73E6A785-9027-463C-804B-289DE46BE12D}" destId="{A5F93005-E253-4FD2-8D07-089BCD3713A3}" srcOrd="1" destOrd="0" presId="urn:microsoft.com/office/officeart/2008/layout/LinedList"/>
    <dgm:cxn modelId="{EC830A03-7B39-46F4-8CC5-A82F2A2DAB7F}" type="presParOf" srcId="{73E6A785-9027-463C-804B-289DE46BE12D}" destId="{52A81B65-CF3A-4BA1-AB81-AF735ABAC719}" srcOrd="2" destOrd="0" presId="urn:microsoft.com/office/officeart/2008/layout/LinedList"/>
    <dgm:cxn modelId="{68B88AC7-F2E9-46C9-B907-AEE2DE65591E}" type="presParOf" srcId="{9C3A4A39-20BF-4744-9D19-3D8A61929C36}" destId="{8E9B4F3A-8222-47D8-A9DB-01700F45A048}" srcOrd="5" destOrd="0" presId="urn:microsoft.com/office/officeart/2008/layout/LinedList"/>
    <dgm:cxn modelId="{BC984A7A-B09D-4848-B958-BCCF3A71B9DF}" type="presParOf" srcId="{9C3A4A39-20BF-4744-9D19-3D8A61929C36}" destId="{841FDBC2-193D-424C-9089-7FA9DC9FC7E8}" srcOrd="6" destOrd="0" presId="urn:microsoft.com/office/officeart/2008/layout/LinedList"/>
    <dgm:cxn modelId="{BE3BAA8E-2482-4ED7-B8A1-2BEA2AED6222}" type="presParOf" srcId="{9C3A4A39-20BF-4744-9D19-3D8A61929C36}" destId="{F2C15793-583E-4BB5-9A63-C45B2721AD7B}" srcOrd="7" destOrd="0" presId="urn:microsoft.com/office/officeart/2008/layout/LinedList"/>
    <dgm:cxn modelId="{532F346C-FBCF-45D7-9F91-2E5C50921E9B}" type="presParOf" srcId="{F2C15793-583E-4BB5-9A63-C45B2721AD7B}" destId="{0E070655-46A4-4E7D-B91E-B3BD114FE587}" srcOrd="0" destOrd="0" presId="urn:microsoft.com/office/officeart/2008/layout/LinedList"/>
    <dgm:cxn modelId="{4D6532FB-EBC4-4A13-83B3-69E222892BEC}" type="presParOf" srcId="{F2C15793-583E-4BB5-9A63-C45B2721AD7B}" destId="{5AE912C9-6B32-4EE7-BF7A-7752682284A9}" srcOrd="1" destOrd="0" presId="urn:microsoft.com/office/officeart/2008/layout/LinedList"/>
    <dgm:cxn modelId="{C19F895A-55B7-4893-A00F-A942A7CB1755}" type="presParOf" srcId="{F2C15793-583E-4BB5-9A63-C45B2721AD7B}" destId="{B4E1260B-1F59-4BBE-B714-EE83739C61FE}" srcOrd="2" destOrd="0" presId="urn:microsoft.com/office/officeart/2008/layout/LinedList"/>
    <dgm:cxn modelId="{8D6F420A-D33A-47D9-A02C-23822D37D476}" type="presParOf" srcId="{9C3A4A39-20BF-4744-9D19-3D8A61929C36}" destId="{1704EED2-D01F-4898-AAEA-C404810ECF3D}" srcOrd="8" destOrd="0" presId="urn:microsoft.com/office/officeart/2008/layout/LinedList"/>
    <dgm:cxn modelId="{82D358DB-22DE-41DC-BEB4-6F526AB4A09E}" type="presParOf" srcId="{9C3A4A39-20BF-4744-9D19-3D8A61929C36}" destId="{6701D3CB-C74C-4278-BF75-B4E25EEF67C2}" srcOrd="9" destOrd="0" presId="urn:microsoft.com/office/officeart/2008/layout/LinedList"/>
    <dgm:cxn modelId="{1AF4A06C-C31A-42D5-B0CE-545E97032321}" type="presParOf" srcId="{9C3A4A39-20BF-4744-9D19-3D8A61929C36}" destId="{62656C7B-06E8-4F11-A98F-35BA28BAEB77}" srcOrd="10" destOrd="0" presId="urn:microsoft.com/office/officeart/2008/layout/LinedList"/>
    <dgm:cxn modelId="{08D63041-0199-477F-82F0-E07EEA48CB27}" type="presParOf" srcId="{62656C7B-06E8-4F11-A98F-35BA28BAEB77}" destId="{34264790-93A4-493C-8F54-5749EF23F92E}" srcOrd="0" destOrd="0" presId="urn:microsoft.com/office/officeart/2008/layout/LinedList"/>
    <dgm:cxn modelId="{047E8A86-314A-4A48-9C0A-684EA306137F}" type="presParOf" srcId="{62656C7B-06E8-4F11-A98F-35BA28BAEB77}" destId="{F7397634-86FD-493F-8B2B-B75F4BD90F9D}" srcOrd="1" destOrd="0" presId="urn:microsoft.com/office/officeart/2008/layout/LinedList"/>
    <dgm:cxn modelId="{82B7EAA2-8AE9-4DAA-B395-6237A48DC0DA}" type="presParOf" srcId="{62656C7B-06E8-4F11-A98F-35BA28BAEB77}" destId="{0ABD342D-A517-49F6-ACB0-11B80F9D1C8B}" srcOrd="2" destOrd="0" presId="urn:microsoft.com/office/officeart/2008/layout/LinedList"/>
    <dgm:cxn modelId="{756ABF19-8A78-4EC1-875F-C31B9CC5AEAC}" type="presParOf" srcId="{9C3A4A39-20BF-4744-9D19-3D8A61929C36}" destId="{816769C1-A6A2-463C-ACE4-F416E88FC714}" srcOrd="11" destOrd="0" presId="urn:microsoft.com/office/officeart/2008/layout/LinedList"/>
    <dgm:cxn modelId="{65CF922A-D5F2-4ED7-A93D-167F2674E83E}" type="presParOf" srcId="{9C3A4A39-20BF-4744-9D19-3D8A61929C36}" destId="{7017BE21-DF2F-4616-AA46-33E1FD5B19B4}" srcOrd="12" destOrd="0" presId="urn:microsoft.com/office/officeart/2008/layout/LinedList"/>
    <dgm:cxn modelId="{D6312BC5-786B-4148-AC64-6E9DFBE26BEC}" type="presParOf" srcId="{9C3A4A39-20BF-4744-9D19-3D8A61929C36}" destId="{47D7CF7C-E143-4879-ADB6-93BB36A2D038}" srcOrd="13" destOrd="0" presId="urn:microsoft.com/office/officeart/2008/layout/LinedList"/>
    <dgm:cxn modelId="{6B833564-35D5-468F-A955-03BFF5833BE2}" type="presParOf" srcId="{47D7CF7C-E143-4879-ADB6-93BB36A2D038}" destId="{CC9E62D5-8AF4-46BE-A5E7-4292B778B442}" srcOrd="0" destOrd="0" presId="urn:microsoft.com/office/officeart/2008/layout/LinedList"/>
    <dgm:cxn modelId="{8884B6B0-E5CF-45F9-84F8-2C64B7708E66}" type="presParOf" srcId="{47D7CF7C-E143-4879-ADB6-93BB36A2D038}" destId="{1F0E5191-1129-4ABA-B3F1-73A5FB4E0DDE}" srcOrd="1" destOrd="0" presId="urn:microsoft.com/office/officeart/2008/layout/LinedList"/>
    <dgm:cxn modelId="{A1351B22-40F8-46AE-83B3-345B1F2A4AEF}" type="presParOf" srcId="{47D7CF7C-E143-4879-ADB6-93BB36A2D038}" destId="{5817A997-3128-478A-958E-E106BB94C613}" srcOrd="2" destOrd="0" presId="urn:microsoft.com/office/officeart/2008/layout/LinedList"/>
    <dgm:cxn modelId="{871FFB65-05EF-496E-B0AC-A2A5783A5FA0}" type="presParOf" srcId="{9C3A4A39-20BF-4744-9D19-3D8A61929C36}" destId="{9A5FF4BF-8B76-4A0A-9F9C-7499E66B715D}" srcOrd="14" destOrd="0" presId="urn:microsoft.com/office/officeart/2008/layout/LinedList"/>
    <dgm:cxn modelId="{C125F7F5-F2E1-46AE-BB43-16F202397316}" type="presParOf" srcId="{9C3A4A39-20BF-4744-9D19-3D8A61929C36}" destId="{F09E69AC-B9E3-4543-B754-B82062271FF1}" srcOrd="15"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89DBFB-9DCB-467D-BCD9-2993396C855C}" type="doc">
      <dgm:prSet loTypeId="urn:microsoft.com/office/officeart/2005/8/layout/lProcess2" loCatId="list" qsTypeId="urn:microsoft.com/office/officeart/2005/8/quickstyle/simple5" qsCatId="simple" csTypeId="urn:microsoft.com/office/officeart/2005/8/colors/colorful1#3" csCatId="colorful" phldr="1"/>
      <dgm:spPr/>
      <dgm:t>
        <a:bodyPr/>
        <a:lstStyle/>
        <a:p>
          <a:endParaRPr lang="zh-TW" altLang="en-US"/>
        </a:p>
      </dgm:t>
    </dgm:pt>
    <dgm:pt modelId="{6A95F162-8250-4A85-B2C8-D5DDA3211242}">
      <dgm:prSet phldrT="[文字]" custT="1"/>
      <dgm:spPr/>
      <dgm:t>
        <a:bodyPr/>
        <a:lstStyle/>
        <a:p>
          <a:r>
            <a:rPr lang="zh-TW" altLang="en-US" sz="2400" dirty="0"/>
            <a:t>應留存交易記錄</a:t>
          </a:r>
        </a:p>
      </dgm:t>
    </dgm:pt>
    <dgm:pt modelId="{1BE1F362-1A31-4057-B99E-0A5D4585CFEA}" type="parTrans" cxnId="{C760E987-6563-45B8-B4B8-CBFCDD3E2D47}">
      <dgm:prSet/>
      <dgm:spPr/>
      <dgm:t>
        <a:bodyPr/>
        <a:lstStyle/>
        <a:p>
          <a:endParaRPr lang="zh-TW" altLang="en-US"/>
        </a:p>
      </dgm:t>
    </dgm:pt>
    <dgm:pt modelId="{12757A74-ED20-4A65-BE59-6AAFF23F60B1}" type="sibTrans" cxnId="{C760E987-6563-45B8-B4B8-CBFCDD3E2D47}">
      <dgm:prSet/>
      <dgm:spPr/>
      <dgm:t>
        <a:bodyPr/>
        <a:lstStyle/>
        <a:p>
          <a:endParaRPr lang="zh-TW" altLang="en-US"/>
        </a:p>
      </dgm:t>
    </dgm:pt>
    <dgm:pt modelId="{9CB5531B-D3F6-45F2-B657-A8DD3EB7FF33}">
      <dgm:prSet phldrT="[文字]"/>
      <dgm:spPr/>
      <dgm:t>
        <a:bodyPr/>
        <a:lstStyle/>
        <a:p>
          <a:r>
            <a:rPr lang="zh-TW" dirty="0">
              <a:latin typeface="+mn-ea"/>
              <a:ea typeface="+mn-ea"/>
            </a:rPr>
            <a:t>不動產買賣契約書</a:t>
          </a:r>
          <a:endParaRPr lang="zh-TW" altLang="en-US" dirty="0">
            <a:latin typeface="+mn-ea"/>
            <a:ea typeface="+mn-ea"/>
          </a:endParaRPr>
        </a:p>
      </dgm:t>
    </dgm:pt>
    <dgm:pt modelId="{2DDCB470-F799-421C-9D96-0311E71E77D4}" type="parTrans" cxnId="{48351D87-F2A6-45AC-BE35-B9B0236442F4}">
      <dgm:prSet/>
      <dgm:spPr/>
      <dgm:t>
        <a:bodyPr/>
        <a:lstStyle/>
        <a:p>
          <a:endParaRPr lang="zh-TW" altLang="en-US"/>
        </a:p>
      </dgm:t>
    </dgm:pt>
    <dgm:pt modelId="{BC57CCDE-521E-4DE9-99DA-122C20577D28}" type="sibTrans" cxnId="{48351D87-F2A6-45AC-BE35-B9B0236442F4}">
      <dgm:prSet/>
      <dgm:spPr/>
      <dgm:t>
        <a:bodyPr/>
        <a:lstStyle/>
        <a:p>
          <a:endParaRPr lang="zh-TW" altLang="en-US"/>
        </a:p>
      </dgm:t>
    </dgm:pt>
    <dgm:pt modelId="{2A89CD99-F51C-4802-96F3-2F47BCC939FC}">
      <dgm:prSet/>
      <dgm:spPr/>
      <dgm:t>
        <a:bodyPr/>
        <a:lstStyle/>
        <a:p>
          <a:r>
            <a:rPr lang="zh-TW" dirty="0">
              <a:latin typeface="+mn-ea"/>
              <a:ea typeface="+mn-ea"/>
            </a:rPr>
            <a:t>定金及價款收支證明文件</a:t>
          </a:r>
        </a:p>
      </dgm:t>
    </dgm:pt>
    <dgm:pt modelId="{404FA6D1-5A57-4FE6-8D84-DC16EB9D4868}" type="parTrans" cxnId="{84C41C3F-AEEC-4C55-8CD2-E171BAD15506}">
      <dgm:prSet/>
      <dgm:spPr/>
      <dgm:t>
        <a:bodyPr/>
        <a:lstStyle/>
        <a:p>
          <a:endParaRPr lang="zh-TW" altLang="en-US"/>
        </a:p>
      </dgm:t>
    </dgm:pt>
    <dgm:pt modelId="{6904EF2F-957C-4DEF-B390-518639EDF000}" type="sibTrans" cxnId="{84C41C3F-AEEC-4C55-8CD2-E171BAD15506}">
      <dgm:prSet/>
      <dgm:spPr/>
      <dgm:t>
        <a:bodyPr/>
        <a:lstStyle/>
        <a:p>
          <a:endParaRPr lang="zh-TW" altLang="en-US"/>
        </a:p>
      </dgm:t>
    </dgm:pt>
    <dgm:pt modelId="{46B183AB-A2AA-42BC-98C6-BFDD884A6E49}">
      <dgm:prSet/>
      <dgm:spPr/>
      <dgm:t>
        <a:bodyPr/>
        <a:lstStyle/>
        <a:p>
          <a:r>
            <a:rPr lang="zh-TW" dirty="0">
              <a:latin typeface="+mn-ea"/>
              <a:ea typeface="+mn-ea"/>
            </a:rPr>
            <a:t>交易帳戶號碼</a:t>
          </a:r>
        </a:p>
      </dgm:t>
    </dgm:pt>
    <dgm:pt modelId="{3591FA34-15D1-4267-9E49-6D9E9C9BAD2D}" type="parTrans" cxnId="{833380E8-932E-45C3-AF6F-F817027F17A2}">
      <dgm:prSet/>
      <dgm:spPr/>
      <dgm:t>
        <a:bodyPr/>
        <a:lstStyle/>
        <a:p>
          <a:endParaRPr lang="zh-TW" altLang="en-US"/>
        </a:p>
      </dgm:t>
    </dgm:pt>
    <dgm:pt modelId="{0EAF3611-0E28-4187-9187-6BC5DCC7B856}" type="sibTrans" cxnId="{833380E8-932E-45C3-AF6F-F817027F17A2}">
      <dgm:prSet/>
      <dgm:spPr/>
      <dgm:t>
        <a:bodyPr/>
        <a:lstStyle/>
        <a:p>
          <a:endParaRPr lang="zh-TW" altLang="en-US"/>
        </a:p>
      </dgm:t>
    </dgm:pt>
    <dgm:pt modelId="{B3F74A9E-2135-4431-94F8-0CB2372FDD84}">
      <dgm:prSet/>
      <dgm:spPr/>
      <dgm:t>
        <a:bodyPr/>
        <a:lstStyle/>
        <a:p>
          <a:r>
            <a:rPr lang="zh-TW" dirty="0">
              <a:latin typeface="+mn-ea"/>
              <a:ea typeface="+mn-ea"/>
            </a:rPr>
            <a:t>簽證文件</a:t>
          </a:r>
        </a:p>
      </dgm:t>
    </dgm:pt>
    <dgm:pt modelId="{FB472A7C-143D-4C77-8433-5251044C3328}" type="parTrans" cxnId="{08C00512-F0D4-43A2-B2FD-F1BE4B99213F}">
      <dgm:prSet/>
      <dgm:spPr/>
      <dgm:t>
        <a:bodyPr/>
        <a:lstStyle/>
        <a:p>
          <a:endParaRPr lang="zh-TW" altLang="en-US"/>
        </a:p>
      </dgm:t>
    </dgm:pt>
    <dgm:pt modelId="{07A08BDC-22C1-4C58-835A-70812DD20E9C}" type="sibTrans" cxnId="{08C00512-F0D4-43A2-B2FD-F1BE4B99213F}">
      <dgm:prSet/>
      <dgm:spPr/>
      <dgm:t>
        <a:bodyPr/>
        <a:lstStyle/>
        <a:p>
          <a:endParaRPr lang="zh-TW" altLang="en-US"/>
        </a:p>
      </dgm:t>
    </dgm:pt>
    <dgm:pt modelId="{CADF1A49-07A7-4C39-92CC-0965E35ACF7F}">
      <dgm:prSet/>
      <dgm:spPr/>
      <dgm:t>
        <a:bodyPr/>
        <a:lstStyle/>
        <a:p>
          <a:r>
            <a:rPr lang="zh-TW" dirty="0">
              <a:latin typeface="+mn-ea"/>
              <a:ea typeface="+mn-ea"/>
            </a:rPr>
            <a:t>受託事項往來文件</a:t>
          </a:r>
        </a:p>
      </dgm:t>
    </dgm:pt>
    <dgm:pt modelId="{40D116D9-DC66-4A7E-9A81-33CA87AA3973}" type="parTrans" cxnId="{80ED0BBE-87B4-4776-9969-28B2C84EEF73}">
      <dgm:prSet/>
      <dgm:spPr/>
      <dgm:t>
        <a:bodyPr/>
        <a:lstStyle/>
        <a:p>
          <a:endParaRPr lang="zh-TW" altLang="en-US"/>
        </a:p>
      </dgm:t>
    </dgm:pt>
    <dgm:pt modelId="{E2C597B5-18B2-4B5D-9158-8206701A2CDA}" type="sibTrans" cxnId="{80ED0BBE-87B4-4776-9969-28B2C84EEF73}">
      <dgm:prSet/>
      <dgm:spPr/>
      <dgm:t>
        <a:bodyPr/>
        <a:lstStyle/>
        <a:p>
          <a:endParaRPr lang="zh-TW" altLang="en-US"/>
        </a:p>
      </dgm:t>
    </dgm:pt>
    <dgm:pt modelId="{4FD79795-E92F-4864-85E9-53C69C5E3695}">
      <dgm:prSet phldrT="[文字]" custT="1"/>
      <dgm:spPr/>
      <dgm:t>
        <a:bodyPr/>
        <a:lstStyle/>
        <a:p>
          <a:r>
            <a:rPr lang="zh-TW" altLang="en-US" sz="2400" dirty="0"/>
            <a:t>免予留存者</a:t>
          </a:r>
        </a:p>
      </dgm:t>
    </dgm:pt>
    <dgm:pt modelId="{B5BFD0FB-49F5-4BCB-92CA-37E249D07ADE}" type="parTrans" cxnId="{2CA00F29-2290-42B3-A5FB-1688DAADC814}">
      <dgm:prSet/>
      <dgm:spPr/>
      <dgm:t>
        <a:bodyPr/>
        <a:lstStyle/>
        <a:p>
          <a:endParaRPr lang="zh-TW" altLang="en-US"/>
        </a:p>
      </dgm:t>
    </dgm:pt>
    <dgm:pt modelId="{D3EB3A1C-E521-4D79-8344-F3C3C8C32FDF}" type="sibTrans" cxnId="{2CA00F29-2290-42B3-A5FB-1688DAADC814}">
      <dgm:prSet/>
      <dgm:spPr/>
      <dgm:t>
        <a:bodyPr/>
        <a:lstStyle/>
        <a:p>
          <a:endParaRPr lang="zh-TW" altLang="en-US"/>
        </a:p>
      </dgm:t>
    </dgm:pt>
    <dgm:pt modelId="{AB5C8B0C-02E4-4DBF-B26C-8C0971971655}">
      <dgm:prSet phldrT="[文字]" custT="1"/>
      <dgm:spPr/>
      <dgm:t>
        <a:bodyPr/>
        <a:lstStyle/>
        <a:p>
          <a:r>
            <a:rPr lang="zh-TW" altLang="en-US" sz="1600" dirty="0">
              <a:latin typeface="+mn-ea"/>
              <a:ea typeface="+mn-ea"/>
            </a:rPr>
            <a:t>因不動產買賣個案交易程序、條件、接受客戶委託時機、方式有所不同，未必有收受定金、價款或簽證等情形，若個案確無該等交易紀錄之文件，則免予留存。</a:t>
          </a:r>
        </a:p>
      </dgm:t>
    </dgm:pt>
    <dgm:pt modelId="{A8DC60FC-419E-4C92-8F6F-65AC8739C8AE}" type="parTrans" cxnId="{43EB378F-506F-43D8-ADCE-A3ED9A3AC42D}">
      <dgm:prSet/>
      <dgm:spPr/>
      <dgm:t>
        <a:bodyPr/>
        <a:lstStyle/>
        <a:p>
          <a:endParaRPr lang="zh-TW" altLang="en-US"/>
        </a:p>
      </dgm:t>
    </dgm:pt>
    <dgm:pt modelId="{38028792-8948-44D4-9C85-C954803B91CF}" type="sibTrans" cxnId="{43EB378F-506F-43D8-ADCE-A3ED9A3AC42D}">
      <dgm:prSet/>
      <dgm:spPr/>
      <dgm:t>
        <a:bodyPr/>
        <a:lstStyle/>
        <a:p>
          <a:endParaRPr lang="zh-TW" altLang="en-US"/>
        </a:p>
      </dgm:t>
    </dgm:pt>
    <dgm:pt modelId="{991E8D6E-3090-4BB7-B9FC-7E31B2D31449}">
      <dgm:prSet phldrT="[文字]" custT="1"/>
      <dgm:spPr/>
      <dgm:t>
        <a:bodyPr/>
        <a:lstStyle/>
        <a:p>
          <a:r>
            <a:rPr lang="zh-TW" altLang="en-US" sz="2400" dirty="0"/>
            <a:t>保存期間</a:t>
          </a:r>
        </a:p>
      </dgm:t>
    </dgm:pt>
    <dgm:pt modelId="{A43A017E-21A4-4F18-9ABC-C7CBF924A1B6}" type="parTrans" cxnId="{D9BBF584-A731-4EC0-B109-80A2EC65F9F0}">
      <dgm:prSet/>
      <dgm:spPr/>
      <dgm:t>
        <a:bodyPr/>
        <a:lstStyle/>
        <a:p>
          <a:endParaRPr lang="zh-TW" altLang="en-US"/>
        </a:p>
      </dgm:t>
    </dgm:pt>
    <dgm:pt modelId="{9FB3F4D8-3ECF-4DED-8E4A-A467A985601E}" type="sibTrans" cxnId="{D9BBF584-A731-4EC0-B109-80A2EC65F9F0}">
      <dgm:prSet/>
      <dgm:spPr/>
      <dgm:t>
        <a:bodyPr/>
        <a:lstStyle/>
        <a:p>
          <a:endParaRPr lang="zh-TW" altLang="en-US"/>
        </a:p>
      </dgm:t>
    </dgm:pt>
    <dgm:pt modelId="{53035EC6-E555-4B47-9665-7F9F712F5AD6}">
      <dgm:prSet phldrT="[文字]"/>
      <dgm:spPr/>
      <dgm:t>
        <a:bodyPr/>
        <a:lstStyle/>
        <a:p>
          <a:r>
            <a:rPr lang="zh-TW" dirty="0">
              <a:latin typeface="+mn-ea"/>
              <a:ea typeface="+mn-ea"/>
            </a:rPr>
            <a:t>交易紀錄得以專卷檔案或電子檔案方式留存，其保存期間自交易完成時起，至少</a:t>
          </a:r>
          <a:r>
            <a:rPr lang="en-US" dirty="0">
              <a:latin typeface="+mn-ea"/>
              <a:ea typeface="+mn-ea"/>
            </a:rPr>
            <a:t>5</a:t>
          </a:r>
          <a:r>
            <a:rPr lang="zh-TW" dirty="0">
              <a:latin typeface="+mn-ea"/>
              <a:ea typeface="+mn-ea"/>
            </a:rPr>
            <a:t>年。</a:t>
          </a:r>
          <a:endParaRPr lang="zh-TW" altLang="en-US" dirty="0">
            <a:latin typeface="+mn-ea"/>
            <a:ea typeface="+mn-ea"/>
          </a:endParaRPr>
        </a:p>
      </dgm:t>
    </dgm:pt>
    <dgm:pt modelId="{7CF6894F-C574-43B9-B0F8-1A34260B05BD}" type="parTrans" cxnId="{A5FA0D17-E0DC-4D2A-8D49-8EA41A64273A}">
      <dgm:prSet/>
      <dgm:spPr/>
      <dgm:t>
        <a:bodyPr/>
        <a:lstStyle/>
        <a:p>
          <a:endParaRPr lang="zh-TW" altLang="en-US"/>
        </a:p>
      </dgm:t>
    </dgm:pt>
    <dgm:pt modelId="{1640D3C9-83BA-484F-BB9E-591FC4BA37F5}" type="sibTrans" cxnId="{A5FA0D17-E0DC-4D2A-8D49-8EA41A64273A}">
      <dgm:prSet/>
      <dgm:spPr/>
      <dgm:t>
        <a:bodyPr/>
        <a:lstStyle/>
        <a:p>
          <a:endParaRPr lang="zh-TW" altLang="en-US"/>
        </a:p>
      </dgm:t>
    </dgm:pt>
    <dgm:pt modelId="{86CF8502-28FD-4190-ADE6-1BBAEF817F02}">
      <dgm:prSet phldrT="[文字]"/>
      <dgm:spPr/>
      <dgm:t>
        <a:bodyPr/>
        <a:lstStyle/>
        <a:p>
          <a:r>
            <a:rPr lang="zh-TW" altLang="en-US" dirty="0">
              <a:latin typeface="+mn-ea"/>
              <a:ea typeface="+mn-ea"/>
            </a:rPr>
            <a:t>但其他法律有規定較長保存期間者，從其規定。</a:t>
          </a:r>
        </a:p>
      </dgm:t>
    </dgm:pt>
    <dgm:pt modelId="{D688EC1E-8D2B-4C0F-B672-8E07DBE78154}" type="parTrans" cxnId="{A6282243-4959-454F-90A5-6B562AF2F1E4}">
      <dgm:prSet/>
      <dgm:spPr/>
      <dgm:t>
        <a:bodyPr/>
        <a:lstStyle/>
        <a:p>
          <a:endParaRPr lang="zh-TW" altLang="en-US"/>
        </a:p>
      </dgm:t>
    </dgm:pt>
    <dgm:pt modelId="{C0566A60-81B3-4527-B24A-92D5161BAB1A}" type="sibTrans" cxnId="{A6282243-4959-454F-90A5-6B562AF2F1E4}">
      <dgm:prSet/>
      <dgm:spPr/>
      <dgm:t>
        <a:bodyPr/>
        <a:lstStyle/>
        <a:p>
          <a:endParaRPr lang="zh-TW" altLang="en-US"/>
        </a:p>
      </dgm:t>
    </dgm:pt>
    <dgm:pt modelId="{C7DC657C-A756-4AD8-9279-30392AFCD65C}">
      <dgm:prSet phldrT="[文字]"/>
      <dgm:spPr/>
      <dgm:t>
        <a:bodyPr/>
        <a:lstStyle/>
        <a:p>
          <a:r>
            <a:rPr lang="zh-TW" dirty="0">
              <a:latin typeface="+mn-ea"/>
              <a:ea typeface="+mn-ea"/>
            </a:rPr>
            <a:t>另須注意依地政士法第</a:t>
          </a:r>
          <a:r>
            <a:rPr lang="en-US" dirty="0">
              <a:latin typeface="+mn-ea"/>
              <a:ea typeface="+mn-ea"/>
            </a:rPr>
            <a:t>25</a:t>
          </a:r>
          <a:r>
            <a:rPr lang="zh-TW" dirty="0">
              <a:latin typeface="+mn-ea"/>
              <a:ea typeface="+mn-ea"/>
            </a:rPr>
            <a:t>條第</a:t>
          </a:r>
          <a:r>
            <a:rPr lang="en-US" dirty="0">
              <a:latin typeface="+mn-ea"/>
              <a:ea typeface="+mn-ea"/>
            </a:rPr>
            <a:t>2</a:t>
          </a:r>
          <a:r>
            <a:rPr lang="zh-TW" dirty="0">
              <a:latin typeface="+mn-ea"/>
              <a:ea typeface="+mn-ea"/>
            </a:rPr>
            <a:t>項及其施行細則第</a:t>
          </a:r>
          <a:r>
            <a:rPr lang="en-US" dirty="0">
              <a:latin typeface="+mn-ea"/>
              <a:ea typeface="+mn-ea"/>
            </a:rPr>
            <a:t>17</a:t>
          </a:r>
          <a:r>
            <a:rPr lang="zh-TW" dirty="0">
              <a:latin typeface="+mn-ea"/>
              <a:ea typeface="+mn-ea"/>
            </a:rPr>
            <a:t>條規定備置之業務紀錄簿，應保存至少</a:t>
          </a:r>
          <a:r>
            <a:rPr lang="en-US" dirty="0">
              <a:latin typeface="+mn-ea"/>
              <a:ea typeface="+mn-ea"/>
            </a:rPr>
            <a:t>15</a:t>
          </a:r>
          <a:r>
            <a:rPr lang="zh-TW" dirty="0">
              <a:latin typeface="+mn-ea"/>
              <a:ea typeface="+mn-ea"/>
            </a:rPr>
            <a:t>年</a:t>
          </a:r>
          <a:endParaRPr lang="zh-TW" altLang="en-US" dirty="0">
            <a:latin typeface="+mn-ea"/>
            <a:ea typeface="+mn-ea"/>
          </a:endParaRPr>
        </a:p>
      </dgm:t>
    </dgm:pt>
    <dgm:pt modelId="{B2DAA865-4439-4E41-98EC-D0063CFA4CEB}" type="parTrans" cxnId="{81AB9C99-B846-4732-A39E-EFF672FA382D}">
      <dgm:prSet/>
      <dgm:spPr/>
      <dgm:t>
        <a:bodyPr/>
        <a:lstStyle/>
        <a:p>
          <a:endParaRPr lang="zh-TW" altLang="en-US"/>
        </a:p>
      </dgm:t>
    </dgm:pt>
    <dgm:pt modelId="{975A2556-B795-4124-B61D-5F601CE44660}" type="sibTrans" cxnId="{81AB9C99-B846-4732-A39E-EFF672FA382D}">
      <dgm:prSet/>
      <dgm:spPr/>
      <dgm:t>
        <a:bodyPr/>
        <a:lstStyle/>
        <a:p>
          <a:endParaRPr lang="zh-TW" altLang="en-US"/>
        </a:p>
      </dgm:t>
    </dgm:pt>
    <dgm:pt modelId="{3ACA0AED-F2BA-4AE3-9FD5-061073C81E3D}" type="pres">
      <dgm:prSet presAssocID="{1389DBFB-9DCB-467D-BCD9-2993396C855C}" presName="theList" presStyleCnt="0">
        <dgm:presLayoutVars>
          <dgm:dir/>
          <dgm:animLvl val="lvl"/>
          <dgm:resizeHandles val="exact"/>
        </dgm:presLayoutVars>
      </dgm:prSet>
      <dgm:spPr/>
      <dgm:t>
        <a:bodyPr/>
        <a:lstStyle/>
        <a:p>
          <a:endParaRPr lang="zh-TW" altLang="en-US"/>
        </a:p>
      </dgm:t>
    </dgm:pt>
    <dgm:pt modelId="{675D5D32-4C21-4109-9E31-39FCD7DEECD8}" type="pres">
      <dgm:prSet presAssocID="{6A95F162-8250-4A85-B2C8-D5DDA3211242}" presName="compNode" presStyleCnt="0"/>
      <dgm:spPr/>
    </dgm:pt>
    <dgm:pt modelId="{39510C76-D972-4ECF-AA38-FEDB55D15FFF}" type="pres">
      <dgm:prSet presAssocID="{6A95F162-8250-4A85-B2C8-D5DDA3211242}" presName="aNode" presStyleLbl="bgShp" presStyleIdx="0" presStyleCnt="3" custScaleY="86418"/>
      <dgm:spPr/>
      <dgm:t>
        <a:bodyPr/>
        <a:lstStyle/>
        <a:p>
          <a:endParaRPr lang="zh-TW" altLang="en-US"/>
        </a:p>
      </dgm:t>
    </dgm:pt>
    <dgm:pt modelId="{41BE16E1-FACB-4B9E-B116-F7B4EABB66A0}" type="pres">
      <dgm:prSet presAssocID="{6A95F162-8250-4A85-B2C8-D5DDA3211242}" presName="textNode" presStyleLbl="bgShp" presStyleIdx="0" presStyleCnt="3"/>
      <dgm:spPr/>
      <dgm:t>
        <a:bodyPr/>
        <a:lstStyle/>
        <a:p>
          <a:endParaRPr lang="zh-TW" altLang="en-US"/>
        </a:p>
      </dgm:t>
    </dgm:pt>
    <dgm:pt modelId="{A5D5A77F-6FBE-4D66-875F-0E7703B798FA}" type="pres">
      <dgm:prSet presAssocID="{6A95F162-8250-4A85-B2C8-D5DDA3211242}" presName="compChildNode" presStyleCnt="0"/>
      <dgm:spPr/>
    </dgm:pt>
    <dgm:pt modelId="{06CE28FE-2492-4317-968B-982810E900CF}" type="pres">
      <dgm:prSet presAssocID="{6A95F162-8250-4A85-B2C8-D5DDA3211242}" presName="theInnerList" presStyleCnt="0"/>
      <dgm:spPr/>
    </dgm:pt>
    <dgm:pt modelId="{807BECBC-F2CC-4349-97F2-BC65E8C4717A}" type="pres">
      <dgm:prSet presAssocID="{9CB5531B-D3F6-45F2-B657-A8DD3EB7FF33}" presName="childNode" presStyleLbl="node1" presStyleIdx="0" presStyleCnt="9" custLinFactY="-28523" custLinFactNeighborY="-100000">
        <dgm:presLayoutVars>
          <dgm:bulletEnabled val="1"/>
        </dgm:presLayoutVars>
      </dgm:prSet>
      <dgm:spPr/>
      <dgm:t>
        <a:bodyPr/>
        <a:lstStyle/>
        <a:p>
          <a:endParaRPr lang="zh-TW" altLang="en-US"/>
        </a:p>
      </dgm:t>
    </dgm:pt>
    <dgm:pt modelId="{873FDAFC-7FCD-4804-958B-AB8738A90DF0}" type="pres">
      <dgm:prSet presAssocID="{9CB5531B-D3F6-45F2-B657-A8DD3EB7FF33}" presName="aSpace2" presStyleCnt="0"/>
      <dgm:spPr/>
    </dgm:pt>
    <dgm:pt modelId="{DEC2C8F7-9529-4266-B023-66AB8BA405E4}" type="pres">
      <dgm:prSet presAssocID="{2A89CD99-F51C-4802-96F3-2F47BCC939FC}" presName="childNode" presStyleLbl="node1" presStyleIdx="1" presStyleCnt="9" custLinFactY="-28523" custLinFactNeighborY="-100000">
        <dgm:presLayoutVars>
          <dgm:bulletEnabled val="1"/>
        </dgm:presLayoutVars>
      </dgm:prSet>
      <dgm:spPr/>
      <dgm:t>
        <a:bodyPr/>
        <a:lstStyle/>
        <a:p>
          <a:endParaRPr lang="zh-TW" altLang="en-US"/>
        </a:p>
      </dgm:t>
    </dgm:pt>
    <dgm:pt modelId="{EE98AF1C-015E-4F9F-92EA-5498EE4BEB90}" type="pres">
      <dgm:prSet presAssocID="{2A89CD99-F51C-4802-96F3-2F47BCC939FC}" presName="aSpace2" presStyleCnt="0"/>
      <dgm:spPr/>
    </dgm:pt>
    <dgm:pt modelId="{1C4896C5-40FB-420D-81A6-31C4815F3E2F}" type="pres">
      <dgm:prSet presAssocID="{46B183AB-A2AA-42BC-98C6-BFDD884A6E49}" presName="childNode" presStyleLbl="node1" presStyleIdx="2" presStyleCnt="9" custLinFactY="-28523" custLinFactNeighborY="-100000">
        <dgm:presLayoutVars>
          <dgm:bulletEnabled val="1"/>
        </dgm:presLayoutVars>
      </dgm:prSet>
      <dgm:spPr/>
      <dgm:t>
        <a:bodyPr/>
        <a:lstStyle/>
        <a:p>
          <a:endParaRPr lang="zh-TW" altLang="en-US"/>
        </a:p>
      </dgm:t>
    </dgm:pt>
    <dgm:pt modelId="{06036FDC-344F-462C-A8BE-FA07649386B7}" type="pres">
      <dgm:prSet presAssocID="{46B183AB-A2AA-42BC-98C6-BFDD884A6E49}" presName="aSpace2" presStyleCnt="0"/>
      <dgm:spPr/>
    </dgm:pt>
    <dgm:pt modelId="{2BA92145-4035-434A-9735-07B24C663974}" type="pres">
      <dgm:prSet presAssocID="{B3F74A9E-2135-4431-94F8-0CB2372FDD84}" presName="childNode" presStyleLbl="node1" presStyleIdx="3" presStyleCnt="9" custLinFactY="-28523" custLinFactNeighborY="-100000">
        <dgm:presLayoutVars>
          <dgm:bulletEnabled val="1"/>
        </dgm:presLayoutVars>
      </dgm:prSet>
      <dgm:spPr/>
      <dgm:t>
        <a:bodyPr/>
        <a:lstStyle/>
        <a:p>
          <a:endParaRPr lang="zh-TW" altLang="en-US"/>
        </a:p>
      </dgm:t>
    </dgm:pt>
    <dgm:pt modelId="{8E8E77E0-5F9F-417F-BBAA-4964388E7655}" type="pres">
      <dgm:prSet presAssocID="{B3F74A9E-2135-4431-94F8-0CB2372FDD84}" presName="aSpace2" presStyleCnt="0"/>
      <dgm:spPr/>
    </dgm:pt>
    <dgm:pt modelId="{C8345E0C-A814-49D4-B71E-7DACD2EDFE7B}" type="pres">
      <dgm:prSet presAssocID="{CADF1A49-07A7-4C39-92CC-0965E35ACF7F}" presName="childNode" presStyleLbl="node1" presStyleIdx="4" presStyleCnt="9" custLinFactY="-28523" custLinFactNeighborY="-100000">
        <dgm:presLayoutVars>
          <dgm:bulletEnabled val="1"/>
        </dgm:presLayoutVars>
      </dgm:prSet>
      <dgm:spPr/>
      <dgm:t>
        <a:bodyPr/>
        <a:lstStyle/>
        <a:p>
          <a:endParaRPr lang="zh-TW" altLang="en-US"/>
        </a:p>
      </dgm:t>
    </dgm:pt>
    <dgm:pt modelId="{6BDBF9B7-7713-4716-A2EA-35A490BDE147}" type="pres">
      <dgm:prSet presAssocID="{6A95F162-8250-4A85-B2C8-D5DDA3211242}" presName="aSpace" presStyleCnt="0"/>
      <dgm:spPr/>
    </dgm:pt>
    <dgm:pt modelId="{15997B0E-F58E-4677-A291-68E211854810}" type="pres">
      <dgm:prSet presAssocID="{4FD79795-E92F-4864-85E9-53C69C5E3695}" presName="compNode" presStyleCnt="0"/>
      <dgm:spPr/>
    </dgm:pt>
    <dgm:pt modelId="{7E1D315B-BC92-43D2-90F7-D9125FBED970}" type="pres">
      <dgm:prSet presAssocID="{4FD79795-E92F-4864-85E9-53C69C5E3695}" presName="aNode" presStyleLbl="bgShp" presStyleIdx="1" presStyleCnt="3" custScaleY="86418"/>
      <dgm:spPr/>
      <dgm:t>
        <a:bodyPr/>
        <a:lstStyle/>
        <a:p>
          <a:endParaRPr lang="zh-TW" altLang="en-US"/>
        </a:p>
      </dgm:t>
    </dgm:pt>
    <dgm:pt modelId="{C5E1876B-DF54-4594-BB77-3F0390C046DD}" type="pres">
      <dgm:prSet presAssocID="{4FD79795-E92F-4864-85E9-53C69C5E3695}" presName="textNode" presStyleLbl="bgShp" presStyleIdx="1" presStyleCnt="3"/>
      <dgm:spPr/>
      <dgm:t>
        <a:bodyPr/>
        <a:lstStyle/>
        <a:p>
          <a:endParaRPr lang="zh-TW" altLang="en-US"/>
        </a:p>
      </dgm:t>
    </dgm:pt>
    <dgm:pt modelId="{A9D657C9-C484-4F6A-B37E-7CDDBCA965EB}" type="pres">
      <dgm:prSet presAssocID="{4FD79795-E92F-4864-85E9-53C69C5E3695}" presName="compChildNode" presStyleCnt="0"/>
      <dgm:spPr/>
    </dgm:pt>
    <dgm:pt modelId="{D956F78A-6C6B-4DB3-9523-680DDD3D559E}" type="pres">
      <dgm:prSet presAssocID="{4FD79795-E92F-4864-85E9-53C69C5E3695}" presName="theInnerList" presStyleCnt="0"/>
      <dgm:spPr/>
    </dgm:pt>
    <dgm:pt modelId="{6149FB7E-E77B-41E5-9F64-15AADA47649C}" type="pres">
      <dgm:prSet presAssocID="{AB5C8B0C-02E4-4DBF-B26C-8C0971971655}" presName="childNode" presStyleLbl="node1" presStyleIdx="5" presStyleCnt="9" custLinFactNeighborY="-7820">
        <dgm:presLayoutVars>
          <dgm:bulletEnabled val="1"/>
        </dgm:presLayoutVars>
      </dgm:prSet>
      <dgm:spPr/>
      <dgm:t>
        <a:bodyPr/>
        <a:lstStyle/>
        <a:p>
          <a:endParaRPr lang="zh-TW" altLang="en-US"/>
        </a:p>
      </dgm:t>
    </dgm:pt>
    <dgm:pt modelId="{D7F56C41-F1D1-465E-9B14-6BD1ADF6FBA9}" type="pres">
      <dgm:prSet presAssocID="{4FD79795-E92F-4864-85E9-53C69C5E3695}" presName="aSpace" presStyleCnt="0"/>
      <dgm:spPr/>
    </dgm:pt>
    <dgm:pt modelId="{1DAA44A3-6AA7-4E68-B780-896BBC07467C}" type="pres">
      <dgm:prSet presAssocID="{991E8D6E-3090-4BB7-B9FC-7E31B2D31449}" presName="compNode" presStyleCnt="0"/>
      <dgm:spPr/>
    </dgm:pt>
    <dgm:pt modelId="{AA5486A2-4ECC-4BD1-AEEC-6405BEB2CADB}" type="pres">
      <dgm:prSet presAssocID="{991E8D6E-3090-4BB7-B9FC-7E31B2D31449}" presName="aNode" presStyleLbl="bgShp" presStyleIdx="2" presStyleCnt="3" custScaleY="86418"/>
      <dgm:spPr/>
      <dgm:t>
        <a:bodyPr/>
        <a:lstStyle/>
        <a:p>
          <a:endParaRPr lang="zh-TW" altLang="en-US"/>
        </a:p>
      </dgm:t>
    </dgm:pt>
    <dgm:pt modelId="{BE3B424F-A7AA-4F4A-A9C4-E3074921CE6F}" type="pres">
      <dgm:prSet presAssocID="{991E8D6E-3090-4BB7-B9FC-7E31B2D31449}" presName="textNode" presStyleLbl="bgShp" presStyleIdx="2" presStyleCnt="3"/>
      <dgm:spPr/>
      <dgm:t>
        <a:bodyPr/>
        <a:lstStyle/>
        <a:p>
          <a:endParaRPr lang="zh-TW" altLang="en-US"/>
        </a:p>
      </dgm:t>
    </dgm:pt>
    <dgm:pt modelId="{20579667-1130-4788-A938-F7B64F1E0C02}" type="pres">
      <dgm:prSet presAssocID="{991E8D6E-3090-4BB7-B9FC-7E31B2D31449}" presName="compChildNode" presStyleCnt="0"/>
      <dgm:spPr/>
    </dgm:pt>
    <dgm:pt modelId="{9C3FC2A5-4F49-486C-950C-73EDC3F921C6}" type="pres">
      <dgm:prSet presAssocID="{991E8D6E-3090-4BB7-B9FC-7E31B2D31449}" presName="theInnerList" presStyleCnt="0"/>
      <dgm:spPr/>
    </dgm:pt>
    <dgm:pt modelId="{78A4D1C8-261B-4096-852D-2C633073BEF9}" type="pres">
      <dgm:prSet presAssocID="{53035EC6-E555-4B47-9665-7F9F712F5AD6}" presName="childNode" presStyleLbl="node1" presStyleIdx="6" presStyleCnt="9" custScaleY="149007" custLinFactY="-19551" custLinFactNeighborY="-100000">
        <dgm:presLayoutVars>
          <dgm:bulletEnabled val="1"/>
        </dgm:presLayoutVars>
      </dgm:prSet>
      <dgm:spPr/>
      <dgm:t>
        <a:bodyPr/>
        <a:lstStyle/>
        <a:p>
          <a:endParaRPr lang="zh-TW" altLang="en-US"/>
        </a:p>
      </dgm:t>
    </dgm:pt>
    <dgm:pt modelId="{1CDA2102-1152-452A-ABF6-121B728139DA}" type="pres">
      <dgm:prSet presAssocID="{53035EC6-E555-4B47-9665-7F9F712F5AD6}" presName="aSpace2" presStyleCnt="0"/>
      <dgm:spPr/>
    </dgm:pt>
    <dgm:pt modelId="{DFBDCA4C-DC9E-4908-B808-46B8025A0636}" type="pres">
      <dgm:prSet presAssocID="{86CF8502-28FD-4190-ADE6-1BBAEF817F02}" presName="childNode" presStyleLbl="node1" presStyleIdx="7" presStyleCnt="9" custLinFactY="-20942" custLinFactNeighborX="404" custLinFactNeighborY="-100000">
        <dgm:presLayoutVars>
          <dgm:bulletEnabled val="1"/>
        </dgm:presLayoutVars>
      </dgm:prSet>
      <dgm:spPr/>
      <dgm:t>
        <a:bodyPr/>
        <a:lstStyle/>
        <a:p>
          <a:endParaRPr lang="zh-TW" altLang="en-US"/>
        </a:p>
      </dgm:t>
    </dgm:pt>
    <dgm:pt modelId="{EBD8767B-9072-493F-AC1C-D8D2795E6C49}" type="pres">
      <dgm:prSet presAssocID="{86CF8502-28FD-4190-ADE6-1BBAEF817F02}" presName="aSpace2" presStyleCnt="0"/>
      <dgm:spPr/>
    </dgm:pt>
    <dgm:pt modelId="{9F9CD7B1-8FD6-4BE0-A87E-2C58396BCEFD}" type="pres">
      <dgm:prSet presAssocID="{C7DC657C-A756-4AD8-9279-30392AFCD65C}" presName="childNode" presStyleLbl="node1" presStyleIdx="8" presStyleCnt="9" custScaleY="146756" custLinFactY="-17962" custLinFactNeighborY="-100000">
        <dgm:presLayoutVars>
          <dgm:bulletEnabled val="1"/>
        </dgm:presLayoutVars>
      </dgm:prSet>
      <dgm:spPr/>
      <dgm:t>
        <a:bodyPr/>
        <a:lstStyle/>
        <a:p>
          <a:endParaRPr lang="zh-TW" altLang="en-US"/>
        </a:p>
      </dgm:t>
    </dgm:pt>
  </dgm:ptLst>
  <dgm:cxnLst>
    <dgm:cxn modelId="{BAC2995B-DACC-4FFA-99DE-D9E850AF2C82}" type="presOf" srcId="{9CB5531B-D3F6-45F2-B657-A8DD3EB7FF33}" destId="{807BECBC-F2CC-4349-97F2-BC65E8C4717A}" srcOrd="0" destOrd="0" presId="urn:microsoft.com/office/officeart/2005/8/layout/lProcess2"/>
    <dgm:cxn modelId="{88EEDA33-C8B5-456B-AA6C-967E254948D6}" type="presOf" srcId="{B3F74A9E-2135-4431-94F8-0CB2372FDD84}" destId="{2BA92145-4035-434A-9735-07B24C663974}" srcOrd="0" destOrd="0" presId="urn:microsoft.com/office/officeart/2005/8/layout/lProcess2"/>
    <dgm:cxn modelId="{43EB378F-506F-43D8-ADCE-A3ED9A3AC42D}" srcId="{4FD79795-E92F-4864-85E9-53C69C5E3695}" destId="{AB5C8B0C-02E4-4DBF-B26C-8C0971971655}" srcOrd="0" destOrd="0" parTransId="{A8DC60FC-419E-4C92-8F6F-65AC8739C8AE}" sibTransId="{38028792-8948-44D4-9C85-C954803B91CF}"/>
    <dgm:cxn modelId="{F5BC7943-4D53-485A-8831-97131C73EAD3}" type="presOf" srcId="{4FD79795-E92F-4864-85E9-53C69C5E3695}" destId="{C5E1876B-DF54-4594-BB77-3F0390C046DD}" srcOrd="1" destOrd="0" presId="urn:microsoft.com/office/officeart/2005/8/layout/lProcess2"/>
    <dgm:cxn modelId="{A15DCDD7-74FF-4227-9E94-55F456DB30AC}" type="presOf" srcId="{86CF8502-28FD-4190-ADE6-1BBAEF817F02}" destId="{DFBDCA4C-DC9E-4908-B808-46B8025A0636}" srcOrd="0" destOrd="0" presId="urn:microsoft.com/office/officeart/2005/8/layout/lProcess2"/>
    <dgm:cxn modelId="{48351D87-F2A6-45AC-BE35-B9B0236442F4}" srcId="{6A95F162-8250-4A85-B2C8-D5DDA3211242}" destId="{9CB5531B-D3F6-45F2-B657-A8DD3EB7FF33}" srcOrd="0" destOrd="0" parTransId="{2DDCB470-F799-421C-9D96-0311E71E77D4}" sibTransId="{BC57CCDE-521E-4DE9-99DA-122C20577D28}"/>
    <dgm:cxn modelId="{BC2875A5-8AF0-4CC4-A48C-2F77CB8ADF0C}" type="presOf" srcId="{991E8D6E-3090-4BB7-B9FC-7E31B2D31449}" destId="{AA5486A2-4ECC-4BD1-AEEC-6405BEB2CADB}" srcOrd="0" destOrd="0" presId="urn:microsoft.com/office/officeart/2005/8/layout/lProcess2"/>
    <dgm:cxn modelId="{C760E987-6563-45B8-B4B8-CBFCDD3E2D47}" srcId="{1389DBFB-9DCB-467D-BCD9-2993396C855C}" destId="{6A95F162-8250-4A85-B2C8-D5DDA3211242}" srcOrd="0" destOrd="0" parTransId="{1BE1F362-1A31-4057-B99E-0A5D4585CFEA}" sibTransId="{12757A74-ED20-4A65-BE59-6AAFF23F60B1}"/>
    <dgm:cxn modelId="{A6D56B1E-6778-4541-99C1-7B39A0DDE8FD}" type="presOf" srcId="{C7DC657C-A756-4AD8-9279-30392AFCD65C}" destId="{9F9CD7B1-8FD6-4BE0-A87E-2C58396BCEFD}" srcOrd="0" destOrd="0" presId="urn:microsoft.com/office/officeart/2005/8/layout/lProcess2"/>
    <dgm:cxn modelId="{A6282243-4959-454F-90A5-6B562AF2F1E4}" srcId="{991E8D6E-3090-4BB7-B9FC-7E31B2D31449}" destId="{86CF8502-28FD-4190-ADE6-1BBAEF817F02}" srcOrd="1" destOrd="0" parTransId="{D688EC1E-8D2B-4C0F-B672-8E07DBE78154}" sibTransId="{C0566A60-81B3-4527-B24A-92D5161BAB1A}"/>
    <dgm:cxn modelId="{81AB9C99-B846-4732-A39E-EFF672FA382D}" srcId="{991E8D6E-3090-4BB7-B9FC-7E31B2D31449}" destId="{C7DC657C-A756-4AD8-9279-30392AFCD65C}" srcOrd="2" destOrd="0" parTransId="{B2DAA865-4439-4E41-98EC-D0063CFA4CEB}" sibTransId="{975A2556-B795-4124-B61D-5F601CE44660}"/>
    <dgm:cxn modelId="{08C00512-F0D4-43A2-B2FD-F1BE4B99213F}" srcId="{6A95F162-8250-4A85-B2C8-D5DDA3211242}" destId="{B3F74A9E-2135-4431-94F8-0CB2372FDD84}" srcOrd="3" destOrd="0" parTransId="{FB472A7C-143D-4C77-8433-5251044C3328}" sibTransId="{07A08BDC-22C1-4C58-835A-70812DD20E9C}"/>
    <dgm:cxn modelId="{B4B069E7-A850-4D0C-BCF4-1CF1D5A47C1B}" type="presOf" srcId="{6A95F162-8250-4A85-B2C8-D5DDA3211242}" destId="{39510C76-D972-4ECF-AA38-FEDB55D15FFF}" srcOrd="0" destOrd="0" presId="urn:microsoft.com/office/officeart/2005/8/layout/lProcess2"/>
    <dgm:cxn modelId="{59E754BB-EC9F-4B10-BCA6-92A748736610}" type="presOf" srcId="{AB5C8B0C-02E4-4DBF-B26C-8C0971971655}" destId="{6149FB7E-E77B-41E5-9F64-15AADA47649C}" srcOrd="0" destOrd="0" presId="urn:microsoft.com/office/officeart/2005/8/layout/lProcess2"/>
    <dgm:cxn modelId="{37B8A435-DA94-418E-9892-AD5234CEF1B0}" type="presOf" srcId="{CADF1A49-07A7-4C39-92CC-0965E35ACF7F}" destId="{C8345E0C-A814-49D4-B71E-7DACD2EDFE7B}" srcOrd="0" destOrd="0" presId="urn:microsoft.com/office/officeart/2005/8/layout/lProcess2"/>
    <dgm:cxn modelId="{82B99778-1F70-4981-9D81-1E8785BDABEA}" type="presOf" srcId="{53035EC6-E555-4B47-9665-7F9F712F5AD6}" destId="{78A4D1C8-261B-4096-852D-2C633073BEF9}" srcOrd="0" destOrd="0" presId="urn:microsoft.com/office/officeart/2005/8/layout/lProcess2"/>
    <dgm:cxn modelId="{A5FA0D17-E0DC-4D2A-8D49-8EA41A64273A}" srcId="{991E8D6E-3090-4BB7-B9FC-7E31B2D31449}" destId="{53035EC6-E555-4B47-9665-7F9F712F5AD6}" srcOrd="0" destOrd="0" parTransId="{7CF6894F-C574-43B9-B0F8-1A34260B05BD}" sibTransId="{1640D3C9-83BA-484F-BB9E-591FC4BA37F5}"/>
    <dgm:cxn modelId="{2CA00F29-2290-42B3-A5FB-1688DAADC814}" srcId="{1389DBFB-9DCB-467D-BCD9-2993396C855C}" destId="{4FD79795-E92F-4864-85E9-53C69C5E3695}" srcOrd="1" destOrd="0" parTransId="{B5BFD0FB-49F5-4BCB-92CA-37E249D07ADE}" sibTransId="{D3EB3A1C-E521-4D79-8344-F3C3C8C32FDF}"/>
    <dgm:cxn modelId="{80ED0BBE-87B4-4776-9969-28B2C84EEF73}" srcId="{6A95F162-8250-4A85-B2C8-D5DDA3211242}" destId="{CADF1A49-07A7-4C39-92CC-0965E35ACF7F}" srcOrd="4" destOrd="0" parTransId="{40D116D9-DC66-4A7E-9A81-33CA87AA3973}" sibTransId="{E2C597B5-18B2-4B5D-9158-8206701A2CDA}"/>
    <dgm:cxn modelId="{84C41C3F-AEEC-4C55-8CD2-E171BAD15506}" srcId="{6A95F162-8250-4A85-B2C8-D5DDA3211242}" destId="{2A89CD99-F51C-4802-96F3-2F47BCC939FC}" srcOrd="1" destOrd="0" parTransId="{404FA6D1-5A57-4FE6-8D84-DC16EB9D4868}" sibTransId="{6904EF2F-957C-4DEF-B390-518639EDF000}"/>
    <dgm:cxn modelId="{4DB97D8E-2080-4B99-90D7-2394BB431A32}" type="presOf" srcId="{1389DBFB-9DCB-467D-BCD9-2993396C855C}" destId="{3ACA0AED-F2BA-4AE3-9FD5-061073C81E3D}" srcOrd="0" destOrd="0" presId="urn:microsoft.com/office/officeart/2005/8/layout/lProcess2"/>
    <dgm:cxn modelId="{833380E8-932E-45C3-AF6F-F817027F17A2}" srcId="{6A95F162-8250-4A85-B2C8-D5DDA3211242}" destId="{46B183AB-A2AA-42BC-98C6-BFDD884A6E49}" srcOrd="2" destOrd="0" parTransId="{3591FA34-15D1-4267-9E49-6D9E9C9BAD2D}" sibTransId="{0EAF3611-0E28-4187-9187-6BC5DCC7B856}"/>
    <dgm:cxn modelId="{D9BBF584-A731-4EC0-B109-80A2EC65F9F0}" srcId="{1389DBFB-9DCB-467D-BCD9-2993396C855C}" destId="{991E8D6E-3090-4BB7-B9FC-7E31B2D31449}" srcOrd="2" destOrd="0" parTransId="{A43A017E-21A4-4F18-9ABC-C7CBF924A1B6}" sibTransId="{9FB3F4D8-3ECF-4DED-8E4A-A467A985601E}"/>
    <dgm:cxn modelId="{5ECA9C68-89E0-4BBC-BE58-0362D2919DB4}" type="presOf" srcId="{991E8D6E-3090-4BB7-B9FC-7E31B2D31449}" destId="{BE3B424F-A7AA-4F4A-A9C4-E3074921CE6F}" srcOrd="1" destOrd="0" presId="urn:microsoft.com/office/officeart/2005/8/layout/lProcess2"/>
    <dgm:cxn modelId="{80FF9CC2-4E69-45E1-95F6-CA0E038A363C}" type="presOf" srcId="{6A95F162-8250-4A85-B2C8-D5DDA3211242}" destId="{41BE16E1-FACB-4B9E-B116-F7B4EABB66A0}" srcOrd="1" destOrd="0" presId="urn:microsoft.com/office/officeart/2005/8/layout/lProcess2"/>
    <dgm:cxn modelId="{5480D5F1-D3C6-4283-9AF3-C7716D00AF8A}" type="presOf" srcId="{4FD79795-E92F-4864-85E9-53C69C5E3695}" destId="{7E1D315B-BC92-43D2-90F7-D9125FBED970}" srcOrd="0" destOrd="0" presId="urn:microsoft.com/office/officeart/2005/8/layout/lProcess2"/>
    <dgm:cxn modelId="{973747CB-8D8E-4ED9-BCEE-9481D7666FD0}" type="presOf" srcId="{2A89CD99-F51C-4802-96F3-2F47BCC939FC}" destId="{DEC2C8F7-9529-4266-B023-66AB8BA405E4}" srcOrd="0" destOrd="0" presId="urn:microsoft.com/office/officeart/2005/8/layout/lProcess2"/>
    <dgm:cxn modelId="{F0E17433-76F3-41B6-B12A-73E92947AA9D}" type="presOf" srcId="{46B183AB-A2AA-42BC-98C6-BFDD884A6E49}" destId="{1C4896C5-40FB-420D-81A6-31C4815F3E2F}" srcOrd="0" destOrd="0" presId="urn:microsoft.com/office/officeart/2005/8/layout/lProcess2"/>
    <dgm:cxn modelId="{0CC4545C-A897-4B75-AEE2-1E8840285704}" type="presParOf" srcId="{3ACA0AED-F2BA-4AE3-9FD5-061073C81E3D}" destId="{675D5D32-4C21-4109-9E31-39FCD7DEECD8}" srcOrd="0" destOrd="0" presId="urn:microsoft.com/office/officeart/2005/8/layout/lProcess2"/>
    <dgm:cxn modelId="{6FDFEC72-08F2-4EA6-BE89-7A08CB14392E}" type="presParOf" srcId="{675D5D32-4C21-4109-9E31-39FCD7DEECD8}" destId="{39510C76-D972-4ECF-AA38-FEDB55D15FFF}" srcOrd="0" destOrd="0" presId="urn:microsoft.com/office/officeart/2005/8/layout/lProcess2"/>
    <dgm:cxn modelId="{1AB58514-2D37-499B-83D8-F0B785F50338}" type="presParOf" srcId="{675D5D32-4C21-4109-9E31-39FCD7DEECD8}" destId="{41BE16E1-FACB-4B9E-B116-F7B4EABB66A0}" srcOrd="1" destOrd="0" presId="urn:microsoft.com/office/officeart/2005/8/layout/lProcess2"/>
    <dgm:cxn modelId="{5D358EE4-7A1C-4F06-9A35-183615876DE0}" type="presParOf" srcId="{675D5D32-4C21-4109-9E31-39FCD7DEECD8}" destId="{A5D5A77F-6FBE-4D66-875F-0E7703B798FA}" srcOrd="2" destOrd="0" presId="urn:microsoft.com/office/officeart/2005/8/layout/lProcess2"/>
    <dgm:cxn modelId="{10D67168-1B25-4489-A042-F329DC818ECC}" type="presParOf" srcId="{A5D5A77F-6FBE-4D66-875F-0E7703B798FA}" destId="{06CE28FE-2492-4317-968B-982810E900CF}" srcOrd="0" destOrd="0" presId="urn:microsoft.com/office/officeart/2005/8/layout/lProcess2"/>
    <dgm:cxn modelId="{F5F43B20-AC67-4B22-8B94-DDC4E168E911}" type="presParOf" srcId="{06CE28FE-2492-4317-968B-982810E900CF}" destId="{807BECBC-F2CC-4349-97F2-BC65E8C4717A}" srcOrd="0" destOrd="0" presId="urn:microsoft.com/office/officeart/2005/8/layout/lProcess2"/>
    <dgm:cxn modelId="{A6516F12-2DFD-458A-AE9B-DE83F5AE33BF}" type="presParOf" srcId="{06CE28FE-2492-4317-968B-982810E900CF}" destId="{873FDAFC-7FCD-4804-958B-AB8738A90DF0}" srcOrd="1" destOrd="0" presId="urn:microsoft.com/office/officeart/2005/8/layout/lProcess2"/>
    <dgm:cxn modelId="{FABE971F-855C-4E1C-972D-A93CEA8D47E5}" type="presParOf" srcId="{06CE28FE-2492-4317-968B-982810E900CF}" destId="{DEC2C8F7-9529-4266-B023-66AB8BA405E4}" srcOrd="2" destOrd="0" presId="urn:microsoft.com/office/officeart/2005/8/layout/lProcess2"/>
    <dgm:cxn modelId="{F1EC9764-1F1D-49F2-B5FE-4961C26BDBA8}" type="presParOf" srcId="{06CE28FE-2492-4317-968B-982810E900CF}" destId="{EE98AF1C-015E-4F9F-92EA-5498EE4BEB90}" srcOrd="3" destOrd="0" presId="urn:microsoft.com/office/officeart/2005/8/layout/lProcess2"/>
    <dgm:cxn modelId="{454CBA76-196A-4BC9-BA84-186461BCB893}" type="presParOf" srcId="{06CE28FE-2492-4317-968B-982810E900CF}" destId="{1C4896C5-40FB-420D-81A6-31C4815F3E2F}" srcOrd="4" destOrd="0" presId="urn:microsoft.com/office/officeart/2005/8/layout/lProcess2"/>
    <dgm:cxn modelId="{E04A0BF1-2650-4A93-89E3-DF225B8FC890}" type="presParOf" srcId="{06CE28FE-2492-4317-968B-982810E900CF}" destId="{06036FDC-344F-462C-A8BE-FA07649386B7}" srcOrd="5" destOrd="0" presId="urn:microsoft.com/office/officeart/2005/8/layout/lProcess2"/>
    <dgm:cxn modelId="{4120A5D7-1B7B-4D92-B2B3-50D8AC25AB1D}" type="presParOf" srcId="{06CE28FE-2492-4317-968B-982810E900CF}" destId="{2BA92145-4035-434A-9735-07B24C663974}" srcOrd="6" destOrd="0" presId="urn:microsoft.com/office/officeart/2005/8/layout/lProcess2"/>
    <dgm:cxn modelId="{DB5A1FB8-EABE-48E0-A9AE-EA1E093F8649}" type="presParOf" srcId="{06CE28FE-2492-4317-968B-982810E900CF}" destId="{8E8E77E0-5F9F-417F-BBAA-4964388E7655}" srcOrd="7" destOrd="0" presId="urn:microsoft.com/office/officeart/2005/8/layout/lProcess2"/>
    <dgm:cxn modelId="{ED204CD9-5C19-4196-93A5-CDBCC84C1B76}" type="presParOf" srcId="{06CE28FE-2492-4317-968B-982810E900CF}" destId="{C8345E0C-A814-49D4-B71E-7DACD2EDFE7B}" srcOrd="8" destOrd="0" presId="urn:microsoft.com/office/officeart/2005/8/layout/lProcess2"/>
    <dgm:cxn modelId="{BCE381C6-E397-4473-87D9-01103F90FDDA}" type="presParOf" srcId="{3ACA0AED-F2BA-4AE3-9FD5-061073C81E3D}" destId="{6BDBF9B7-7713-4716-A2EA-35A490BDE147}" srcOrd="1" destOrd="0" presId="urn:microsoft.com/office/officeart/2005/8/layout/lProcess2"/>
    <dgm:cxn modelId="{0858878D-F5FE-4CB1-A7AB-D55C7E783675}" type="presParOf" srcId="{3ACA0AED-F2BA-4AE3-9FD5-061073C81E3D}" destId="{15997B0E-F58E-4677-A291-68E211854810}" srcOrd="2" destOrd="0" presId="urn:microsoft.com/office/officeart/2005/8/layout/lProcess2"/>
    <dgm:cxn modelId="{59F5C3BE-6927-459E-A43D-8BA9A1A8D0C1}" type="presParOf" srcId="{15997B0E-F58E-4677-A291-68E211854810}" destId="{7E1D315B-BC92-43D2-90F7-D9125FBED970}" srcOrd="0" destOrd="0" presId="urn:microsoft.com/office/officeart/2005/8/layout/lProcess2"/>
    <dgm:cxn modelId="{001C6610-F745-439D-9965-535BF5FE52F2}" type="presParOf" srcId="{15997B0E-F58E-4677-A291-68E211854810}" destId="{C5E1876B-DF54-4594-BB77-3F0390C046DD}" srcOrd="1" destOrd="0" presId="urn:microsoft.com/office/officeart/2005/8/layout/lProcess2"/>
    <dgm:cxn modelId="{744E263E-5999-4372-8728-74DA4A1DA0A2}" type="presParOf" srcId="{15997B0E-F58E-4677-A291-68E211854810}" destId="{A9D657C9-C484-4F6A-B37E-7CDDBCA965EB}" srcOrd="2" destOrd="0" presId="urn:microsoft.com/office/officeart/2005/8/layout/lProcess2"/>
    <dgm:cxn modelId="{594A8C2D-EF25-4CDC-AABC-D745896E6B1C}" type="presParOf" srcId="{A9D657C9-C484-4F6A-B37E-7CDDBCA965EB}" destId="{D956F78A-6C6B-4DB3-9523-680DDD3D559E}" srcOrd="0" destOrd="0" presId="urn:microsoft.com/office/officeart/2005/8/layout/lProcess2"/>
    <dgm:cxn modelId="{082EAA1C-F668-4363-912F-A589A96DD437}" type="presParOf" srcId="{D956F78A-6C6B-4DB3-9523-680DDD3D559E}" destId="{6149FB7E-E77B-41E5-9F64-15AADA47649C}" srcOrd="0" destOrd="0" presId="urn:microsoft.com/office/officeart/2005/8/layout/lProcess2"/>
    <dgm:cxn modelId="{E6EE3749-2362-4A6D-A007-8F55651B6935}" type="presParOf" srcId="{3ACA0AED-F2BA-4AE3-9FD5-061073C81E3D}" destId="{D7F56C41-F1D1-465E-9B14-6BD1ADF6FBA9}" srcOrd="3" destOrd="0" presId="urn:microsoft.com/office/officeart/2005/8/layout/lProcess2"/>
    <dgm:cxn modelId="{2626F256-8312-46A9-B887-165045FD2F5C}" type="presParOf" srcId="{3ACA0AED-F2BA-4AE3-9FD5-061073C81E3D}" destId="{1DAA44A3-6AA7-4E68-B780-896BBC07467C}" srcOrd="4" destOrd="0" presId="urn:microsoft.com/office/officeart/2005/8/layout/lProcess2"/>
    <dgm:cxn modelId="{9B20AE16-9F3A-41DD-A687-69242B7EDF48}" type="presParOf" srcId="{1DAA44A3-6AA7-4E68-B780-896BBC07467C}" destId="{AA5486A2-4ECC-4BD1-AEEC-6405BEB2CADB}" srcOrd="0" destOrd="0" presId="urn:microsoft.com/office/officeart/2005/8/layout/lProcess2"/>
    <dgm:cxn modelId="{4C22CD61-B78E-41D6-8C1C-809CA45356FD}" type="presParOf" srcId="{1DAA44A3-6AA7-4E68-B780-896BBC07467C}" destId="{BE3B424F-A7AA-4F4A-A9C4-E3074921CE6F}" srcOrd="1" destOrd="0" presId="urn:microsoft.com/office/officeart/2005/8/layout/lProcess2"/>
    <dgm:cxn modelId="{342CF427-1F01-4674-ADAA-BF2A48FE9B2B}" type="presParOf" srcId="{1DAA44A3-6AA7-4E68-B780-896BBC07467C}" destId="{20579667-1130-4788-A938-F7B64F1E0C02}" srcOrd="2" destOrd="0" presId="urn:microsoft.com/office/officeart/2005/8/layout/lProcess2"/>
    <dgm:cxn modelId="{9E256CD9-4564-41CA-98AC-845680934480}" type="presParOf" srcId="{20579667-1130-4788-A938-F7B64F1E0C02}" destId="{9C3FC2A5-4F49-486C-950C-73EDC3F921C6}" srcOrd="0" destOrd="0" presId="urn:microsoft.com/office/officeart/2005/8/layout/lProcess2"/>
    <dgm:cxn modelId="{9C9FDF3E-A679-4AB4-BD0F-F7FA1231CECA}" type="presParOf" srcId="{9C3FC2A5-4F49-486C-950C-73EDC3F921C6}" destId="{78A4D1C8-261B-4096-852D-2C633073BEF9}" srcOrd="0" destOrd="0" presId="urn:microsoft.com/office/officeart/2005/8/layout/lProcess2"/>
    <dgm:cxn modelId="{3511DA8B-5D00-4EF2-BAA1-173056E2BA71}" type="presParOf" srcId="{9C3FC2A5-4F49-486C-950C-73EDC3F921C6}" destId="{1CDA2102-1152-452A-ABF6-121B728139DA}" srcOrd="1" destOrd="0" presId="urn:microsoft.com/office/officeart/2005/8/layout/lProcess2"/>
    <dgm:cxn modelId="{E5CEABAF-91D4-434B-95BB-DC0AFF17CA5E}" type="presParOf" srcId="{9C3FC2A5-4F49-486C-950C-73EDC3F921C6}" destId="{DFBDCA4C-DC9E-4908-B808-46B8025A0636}" srcOrd="2" destOrd="0" presId="urn:microsoft.com/office/officeart/2005/8/layout/lProcess2"/>
    <dgm:cxn modelId="{AE30EB21-1CF6-439A-B2C2-EA3EDD9F1647}" type="presParOf" srcId="{9C3FC2A5-4F49-486C-950C-73EDC3F921C6}" destId="{EBD8767B-9072-493F-AC1C-D8D2795E6C49}" srcOrd="3" destOrd="0" presId="urn:microsoft.com/office/officeart/2005/8/layout/lProcess2"/>
    <dgm:cxn modelId="{AA8569FB-D8A3-45CB-AEA1-6AFE86C246DD}" type="presParOf" srcId="{9C3FC2A5-4F49-486C-950C-73EDC3F921C6}" destId="{9F9CD7B1-8FD6-4BE0-A87E-2C58396BCEFD}"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DC500-CD14-4F10-B1DC-0F54F7F94CDF}">
      <dsp:nvSpPr>
        <dsp:cNvPr id="0" name=""/>
        <dsp:cNvSpPr/>
      </dsp:nvSpPr>
      <dsp:spPr>
        <a:xfrm>
          <a:off x="423098" y="380482"/>
          <a:ext cx="3652647" cy="3652647"/>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a:t>洗錢防制法</a:t>
          </a:r>
        </a:p>
      </dsp:txBody>
      <dsp:txXfrm>
        <a:off x="2348130" y="1154495"/>
        <a:ext cx="1304517" cy="1087097"/>
      </dsp:txXfrm>
    </dsp:sp>
    <dsp:sp modelId="{54975D47-2EEB-45F5-8B69-C87ED5757106}">
      <dsp:nvSpPr>
        <dsp:cNvPr id="0" name=""/>
        <dsp:cNvSpPr/>
      </dsp:nvSpPr>
      <dsp:spPr>
        <a:xfrm>
          <a:off x="347871" y="510934"/>
          <a:ext cx="3652647" cy="3652647"/>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a:t>地政士及不動產經紀業防制洗錢辦法</a:t>
          </a:r>
        </a:p>
      </dsp:txBody>
      <dsp:txXfrm>
        <a:off x="1217549" y="2880806"/>
        <a:ext cx="1956775" cy="956645"/>
      </dsp:txXfrm>
    </dsp:sp>
    <dsp:sp modelId="{E17D74B9-220A-40BB-BF6F-B7333BD503FC}">
      <dsp:nvSpPr>
        <dsp:cNvPr id="0" name=""/>
        <dsp:cNvSpPr/>
      </dsp:nvSpPr>
      <dsp:spPr>
        <a:xfrm>
          <a:off x="272644" y="380482"/>
          <a:ext cx="3652647" cy="3652647"/>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a:t>地政士及不動產經紀業防制洗錢及打擊資恐注意事項</a:t>
          </a:r>
        </a:p>
      </dsp:txBody>
      <dsp:txXfrm>
        <a:off x="695742" y="1154495"/>
        <a:ext cx="1304517" cy="1087097"/>
      </dsp:txXfrm>
    </dsp:sp>
    <dsp:sp modelId="{44A7136A-C8DD-4622-984A-3337DF3EB750}">
      <dsp:nvSpPr>
        <dsp:cNvPr id="0" name=""/>
        <dsp:cNvSpPr/>
      </dsp:nvSpPr>
      <dsp:spPr>
        <a:xfrm>
          <a:off x="197283" y="154366"/>
          <a:ext cx="4104880" cy="410488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279B3E-7635-44FA-A1C0-69F1F5968C9C}">
      <dsp:nvSpPr>
        <dsp:cNvPr id="0" name=""/>
        <dsp:cNvSpPr/>
      </dsp:nvSpPr>
      <dsp:spPr>
        <a:xfrm>
          <a:off x="121754" y="284586"/>
          <a:ext cx="4104880" cy="4104880"/>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7CA84D3-BB8E-43D3-958C-10EDF1E387B3}">
      <dsp:nvSpPr>
        <dsp:cNvPr id="0" name=""/>
        <dsp:cNvSpPr/>
      </dsp:nvSpPr>
      <dsp:spPr>
        <a:xfrm>
          <a:off x="46226" y="154366"/>
          <a:ext cx="4104880" cy="4104880"/>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10C76-D972-4ECF-AA38-FEDB55D15FFF}">
      <dsp:nvSpPr>
        <dsp:cNvPr id="0" name=""/>
        <dsp:cNvSpPr/>
      </dsp:nvSpPr>
      <dsp:spPr>
        <a:xfrm>
          <a:off x="1296" y="308603"/>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應留存交易記錄</a:t>
          </a:r>
        </a:p>
      </dsp:txBody>
      <dsp:txXfrm>
        <a:off x="1296" y="308603"/>
        <a:ext cx="3371732" cy="1356520"/>
      </dsp:txXfrm>
    </dsp:sp>
    <dsp:sp modelId="{4D7A4D8B-0C56-49C9-AB31-172A0E917330}">
      <dsp:nvSpPr>
        <dsp:cNvPr id="0" name=""/>
        <dsp:cNvSpPr/>
      </dsp:nvSpPr>
      <dsp:spPr>
        <a:xfrm>
          <a:off x="284144" y="1272870"/>
          <a:ext cx="2806036" cy="502353"/>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不動產委託銷售契約書</a:t>
          </a:r>
          <a:endParaRPr lang="zh-TW" altLang="en-US" sz="1400" kern="1200" dirty="0">
            <a:latin typeface="+mn-ea"/>
            <a:ea typeface="+mn-ea"/>
          </a:endParaRPr>
        </a:p>
      </dsp:txBody>
      <dsp:txXfrm>
        <a:off x="298857" y="1287583"/>
        <a:ext cx="2776610" cy="472927"/>
      </dsp:txXfrm>
    </dsp:sp>
    <dsp:sp modelId="{6F6CE978-1B58-406C-ADA5-A7355F8B808F}">
      <dsp:nvSpPr>
        <dsp:cNvPr id="0" name=""/>
        <dsp:cNvSpPr/>
      </dsp:nvSpPr>
      <dsp:spPr>
        <a:xfrm>
          <a:off x="284144" y="1852509"/>
          <a:ext cx="2806036" cy="502353"/>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不動產買賣契約書</a:t>
          </a:r>
          <a:endParaRPr lang="zh-TW" altLang="en-US" sz="1400" kern="1200" dirty="0">
            <a:latin typeface="+mn-ea"/>
            <a:ea typeface="+mn-ea"/>
          </a:endParaRPr>
        </a:p>
      </dsp:txBody>
      <dsp:txXfrm>
        <a:off x="298857" y="1867222"/>
        <a:ext cx="2776610" cy="472927"/>
      </dsp:txXfrm>
    </dsp:sp>
    <dsp:sp modelId="{070A13EE-FDF7-498B-84E0-D0407C916A45}">
      <dsp:nvSpPr>
        <dsp:cNvPr id="0" name=""/>
        <dsp:cNvSpPr/>
      </dsp:nvSpPr>
      <dsp:spPr>
        <a:xfrm>
          <a:off x="284144" y="2432148"/>
          <a:ext cx="2806036" cy="502353"/>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mn-ea"/>
              <a:ea typeface="+mn-ea"/>
            </a:rPr>
            <a:t>要約書</a:t>
          </a:r>
        </a:p>
      </dsp:txBody>
      <dsp:txXfrm>
        <a:off x="298857" y="2446861"/>
        <a:ext cx="2776610" cy="472927"/>
      </dsp:txXfrm>
    </dsp:sp>
    <dsp:sp modelId="{42BE72C5-B62F-4270-8D44-06E9BC31C346}">
      <dsp:nvSpPr>
        <dsp:cNvPr id="0" name=""/>
        <dsp:cNvSpPr/>
      </dsp:nvSpPr>
      <dsp:spPr>
        <a:xfrm>
          <a:off x="284144" y="3011787"/>
          <a:ext cx="2806036" cy="502353"/>
        </a:xfrm>
        <a:prstGeom prst="roundRect">
          <a:avLst>
            <a:gd name="adj" fmla="val 10000"/>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mn-ea"/>
              <a:ea typeface="+mn-ea"/>
            </a:rPr>
            <a:t>斡旋金、定金及價款收支證明文件</a:t>
          </a:r>
        </a:p>
      </dsp:txBody>
      <dsp:txXfrm>
        <a:off x="298857" y="3026500"/>
        <a:ext cx="2776610" cy="472927"/>
      </dsp:txXfrm>
    </dsp:sp>
    <dsp:sp modelId="{6085D2A1-4763-42CE-AA75-337BA1F3F9B8}">
      <dsp:nvSpPr>
        <dsp:cNvPr id="0" name=""/>
        <dsp:cNvSpPr/>
      </dsp:nvSpPr>
      <dsp:spPr>
        <a:xfrm>
          <a:off x="284144" y="3591427"/>
          <a:ext cx="2806036" cy="502353"/>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mn-ea"/>
              <a:ea typeface="+mn-ea"/>
            </a:rPr>
            <a:t>交易帳戶號碼</a:t>
          </a:r>
        </a:p>
      </dsp:txBody>
      <dsp:txXfrm>
        <a:off x="298857" y="3606140"/>
        <a:ext cx="2776610" cy="472927"/>
      </dsp:txXfrm>
    </dsp:sp>
    <dsp:sp modelId="{2F182CF2-00F8-46F8-AE3C-7FDF52D9F7D8}">
      <dsp:nvSpPr>
        <dsp:cNvPr id="0" name=""/>
        <dsp:cNvSpPr/>
      </dsp:nvSpPr>
      <dsp:spPr>
        <a:xfrm>
          <a:off x="284144" y="4171066"/>
          <a:ext cx="2806036" cy="502353"/>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mn-ea"/>
              <a:ea typeface="+mn-ea"/>
            </a:rPr>
            <a:t>受託事項往來文件</a:t>
          </a:r>
          <a:endParaRPr lang="zh-TW" altLang="en-US" sz="1600" kern="1200" dirty="0">
            <a:latin typeface="+mn-ea"/>
            <a:ea typeface="+mn-ea"/>
          </a:endParaRPr>
        </a:p>
      </dsp:txBody>
      <dsp:txXfrm>
        <a:off x="298857" y="4185779"/>
        <a:ext cx="2776610" cy="472927"/>
      </dsp:txXfrm>
    </dsp:sp>
    <dsp:sp modelId="{7E1D315B-BC92-43D2-90F7-D9125FBED970}">
      <dsp:nvSpPr>
        <dsp:cNvPr id="0" name=""/>
        <dsp:cNvSpPr/>
      </dsp:nvSpPr>
      <dsp:spPr>
        <a:xfrm>
          <a:off x="3625908" y="355332"/>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免予留存者</a:t>
          </a:r>
        </a:p>
      </dsp:txBody>
      <dsp:txXfrm>
        <a:off x="3625908" y="355332"/>
        <a:ext cx="3371732" cy="1356520"/>
      </dsp:txXfrm>
    </dsp:sp>
    <dsp:sp modelId="{6149FB7E-E77B-41E5-9F64-15AADA47649C}">
      <dsp:nvSpPr>
        <dsp:cNvPr id="0" name=""/>
        <dsp:cNvSpPr/>
      </dsp:nvSpPr>
      <dsp:spPr>
        <a:xfrm>
          <a:off x="3981343" y="1370672"/>
          <a:ext cx="2697385" cy="2918891"/>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kern="1200" dirty="0">
              <a:latin typeface="+mn-ea"/>
              <a:ea typeface="+mn-ea"/>
            </a:rPr>
            <a:t>因不動產買賣個案交易程序、條件、接受客戶委託時機、方式有所不同，</a:t>
          </a:r>
          <a:r>
            <a:rPr lang="zh-TW" sz="1600" kern="1200" dirty="0"/>
            <a:t>未必有支付斡旋金、定金或使用要約書等情形，若個案確無該等交易紀錄之文件，則免予留存。</a:t>
          </a:r>
          <a:endParaRPr lang="zh-TW" altLang="en-US" sz="1600" kern="1200" dirty="0">
            <a:latin typeface="+mn-ea"/>
            <a:ea typeface="+mn-ea"/>
          </a:endParaRPr>
        </a:p>
      </dsp:txBody>
      <dsp:txXfrm>
        <a:off x="4060347" y="1449676"/>
        <a:ext cx="2539377" cy="2760883"/>
      </dsp:txXfrm>
    </dsp:sp>
    <dsp:sp modelId="{AA5486A2-4ECC-4BD1-AEEC-6405BEB2CADB}">
      <dsp:nvSpPr>
        <dsp:cNvPr id="0" name=""/>
        <dsp:cNvSpPr/>
      </dsp:nvSpPr>
      <dsp:spPr>
        <a:xfrm>
          <a:off x="7250521" y="308753"/>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保存期間</a:t>
          </a:r>
        </a:p>
      </dsp:txBody>
      <dsp:txXfrm>
        <a:off x="7250521" y="308753"/>
        <a:ext cx="3371732" cy="1356520"/>
      </dsp:txXfrm>
    </dsp:sp>
    <dsp:sp modelId="{78A4D1C8-261B-4096-852D-2C633073BEF9}">
      <dsp:nvSpPr>
        <dsp:cNvPr id="0" name=""/>
        <dsp:cNvSpPr/>
      </dsp:nvSpPr>
      <dsp:spPr>
        <a:xfrm>
          <a:off x="7587694" y="1232815"/>
          <a:ext cx="2697385" cy="2020090"/>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sz="1600" kern="1200" dirty="0">
              <a:latin typeface="+mn-ea"/>
              <a:ea typeface="+mn-ea"/>
            </a:rPr>
            <a:t>交易紀錄得以專卷檔案或電子檔案方式留存，其保存期間自交易完成時起，至少</a:t>
          </a:r>
          <a:r>
            <a:rPr lang="en-US" sz="1600" kern="1200" dirty="0">
              <a:latin typeface="+mn-ea"/>
              <a:ea typeface="+mn-ea"/>
            </a:rPr>
            <a:t>5</a:t>
          </a:r>
          <a:r>
            <a:rPr lang="zh-TW" sz="1600" kern="1200" dirty="0">
              <a:latin typeface="+mn-ea"/>
              <a:ea typeface="+mn-ea"/>
            </a:rPr>
            <a:t>年。</a:t>
          </a:r>
          <a:endParaRPr lang="zh-TW" altLang="en-US" sz="1600" kern="1200" dirty="0">
            <a:latin typeface="+mn-ea"/>
            <a:ea typeface="+mn-ea"/>
          </a:endParaRPr>
        </a:p>
      </dsp:txBody>
      <dsp:txXfrm>
        <a:off x="7646860" y="1291981"/>
        <a:ext cx="2579053" cy="1901758"/>
      </dsp:txXfrm>
    </dsp:sp>
    <dsp:sp modelId="{DFBDCA4C-DC9E-4908-B808-46B8025A0636}">
      <dsp:nvSpPr>
        <dsp:cNvPr id="0" name=""/>
        <dsp:cNvSpPr/>
      </dsp:nvSpPr>
      <dsp:spPr>
        <a:xfrm>
          <a:off x="7598591" y="3433114"/>
          <a:ext cx="2697385" cy="1095758"/>
        </a:xfrm>
        <a:prstGeom prst="roundRect">
          <a:avLst>
            <a:gd name="adj" fmla="val 10000"/>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kern="1200" dirty="0">
              <a:latin typeface="+mn-ea"/>
              <a:ea typeface="+mn-ea"/>
            </a:rPr>
            <a:t>但其他法律有規定較長保存期間者，從其規定。</a:t>
          </a:r>
        </a:p>
      </dsp:txBody>
      <dsp:txXfrm>
        <a:off x="7630685" y="3465208"/>
        <a:ext cx="2633197" cy="1031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E1D7-67AB-4E49-BE70-4B8F23A7EFDF}">
      <dsp:nvSpPr>
        <dsp:cNvPr id="0" name=""/>
        <dsp:cNvSpPr/>
      </dsp:nvSpPr>
      <dsp:spPr>
        <a:xfrm>
          <a:off x="2043" y="0"/>
          <a:ext cx="1238463" cy="4387624"/>
        </a:xfrm>
        <a:prstGeom prst="roundRect">
          <a:avLst>
            <a:gd name="adj" fmla="val 10000"/>
          </a:avLst>
        </a:prstGeom>
        <a:solidFill>
          <a:schemeClr val="lt1"/>
        </a:solidFill>
        <a:ln w="1079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客戶屬法務部依資恐防制法規定公告制裁名單，或其他國家、國際組織認定或追查，與恐怖主義或恐怖活動有關之個人、法人或團體。</a:t>
          </a:r>
        </a:p>
      </dsp:txBody>
      <dsp:txXfrm>
        <a:off x="38316" y="36273"/>
        <a:ext cx="1165917" cy="4315078"/>
      </dsp:txXfrm>
    </dsp:sp>
    <dsp:sp modelId="{4B66B23F-2A76-4DA3-9F5A-52542AEDA263}">
      <dsp:nvSpPr>
        <dsp:cNvPr id="0" name=""/>
        <dsp:cNvSpPr/>
      </dsp:nvSpPr>
      <dsp:spPr>
        <a:xfrm>
          <a:off x="1448568" y="0"/>
          <a:ext cx="1940312" cy="4387624"/>
        </a:xfrm>
        <a:prstGeom prst="roundRect">
          <a:avLst>
            <a:gd name="adj" fmla="val 10000"/>
          </a:avLst>
        </a:prstGeom>
        <a:solidFill>
          <a:schemeClr val="lt1"/>
        </a:solidFill>
        <a:ln w="1079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交易金額源自於國際防制洗錢組織所公告防制洗錢及打擊資恐有嚴重缺失，或其他未遵循、未充分遵循國際防制洗錢組織建議之國家或地區，或支付予該國家或地區之帳戶或人員，且疑似與恐怖活動、恐怖組織或資恐有關聯。</a:t>
          </a:r>
        </a:p>
      </dsp:txBody>
      <dsp:txXfrm>
        <a:off x="1505398" y="56830"/>
        <a:ext cx="1826652" cy="4273964"/>
      </dsp:txXfrm>
    </dsp:sp>
    <dsp:sp modelId="{07A80717-9B08-4DCE-93A6-B8C3EC0D5200}">
      <dsp:nvSpPr>
        <dsp:cNvPr id="0" name=""/>
        <dsp:cNvSpPr/>
      </dsp:nvSpPr>
      <dsp:spPr>
        <a:xfrm>
          <a:off x="3596943" y="0"/>
          <a:ext cx="1238463" cy="4387624"/>
        </a:xfrm>
        <a:prstGeom prst="roundRect">
          <a:avLst>
            <a:gd name="adj" fmla="val 10000"/>
          </a:avLst>
        </a:prstGeom>
        <a:solidFill>
          <a:schemeClr val="lt1"/>
        </a:solidFill>
        <a:ln w="1079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客戶拒絕或無故拖延提供相關身分資料、使用假名、假冒他人名義或偽變造身分證件。</a:t>
          </a:r>
        </a:p>
      </dsp:txBody>
      <dsp:txXfrm>
        <a:off x="3633216" y="36273"/>
        <a:ext cx="1165917" cy="4315078"/>
      </dsp:txXfrm>
    </dsp:sp>
    <dsp:sp modelId="{A9C07E15-84DD-4580-81C2-7F5DE1E1A6F0}">
      <dsp:nvSpPr>
        <dsp:cNvPr id="0" name=""/>
        <dsp:cNvSpPr/>
      </dsp:nvSpPr>
      <dsp:spPr>
        <a:xfrm>
          <a:off x="5043468" y="0"/>
          <a:ext cx="1238463" cy="4387624"/>
        </a:xfrm>
        <a:prstGeom prst="roundRect">
          <a:avLst>
            <a:gd name="adj" fmla="val 10000"/>
          </a:avLst>
        </a:prstGeom>
        <a:solidFill>
          <a:schemeClr val="lt1"/>
        </a:solidFill>
        <a:ln w="1079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客戶要求將不動產權利登記予第三人，未能提出任何關聯或拒絕說明。</a:t>
          </a:r>
        </a:p>
      </dsp:txBody>
      <dsp:txXfrm>
        <a:off x="5079741" y="36273"/>
        <a:ext cx="1165917" cy="4315078"/>
      </dsp:txXfrm>
    </dsp:sp>
    <dsp:sp modelId="{8CC077F0-C4B4-4A29-88FC-A4D877D26AFC}">
      <dsp:nvSpPr>
        <dsp:cNvPr id="0" name=""/>
        <dsp:cNvSpPr/>
      </dsp:nvSpPr>
      <dsp:spPr>
        <a:xfrm>
          <a:off x="6489993" y="0"/>
          <a:ext cx="1238463" cy="4387624"/>
        </a:xfrm>
        <a:prstGeom prst="roundRect">
          <a:avLst>
            <a:gd name="adj" fmla="val 10000"/>
          </a:avLst>
        </a:prstGeom>
        <a:solidFill>
          <a:schemeClr val="lt1"/>
        </a:solidFill>
        <a:ln w="10795"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交易金額與客戶年齡、身分或收入顯不相當，或以現鈔支付定金以外各期價款，且無合理說明資金來源。</a:t>
          </a:r>
        </a:p>
      </dsp:txBody>
      <dsp:txXfrm>
        <a:off x="6526266" y="36273"/>
        <a:ext cx="1165917" cy="4315078"/>
      </dsp:txXfrm>
    </dsp:sp>
    <dsp:sp modelId="{13CA20BF-64BB-463F-9E05-043A6CDBC1B9}">
      <dsp:nvSpPr>
        <dsp:cNvPr id="0" name=""/>
        <dsp:cNvSpPr/>
      </dsp:nvSpPr>
      <dsp:spPr>
        <a:xfrm>
          <a:off x="7936518" y="0"/>
          <a:ext cx="1238463" cy="4387624"/>
        </a:xfrm>
        <a:prstGeom prst="roundRect">
          <a:avLst>
            <a:gd name="adj" fmla="val 10000"/>
          </a:avLst>
        </a:prstGeom>
        <a:solidFill>
          <a:schemeClr val="lt1"/>
        </a:solidFill>
        <a:ln w="10795"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不動產成交價格明顯高於市場行情且要求在相關契約文件以較低價記錄。</a:t>
          </a:r>
        </a:p>
      </dsp:txBody>
      <dsp:txXfrm>
        <a:off x="7972791" y="36273"/>
        <a:ext cx="1165917" cy="4315078"/>
      </dsp:txXfrm>
    </dsp:sp>
    <dsp:sp modelId="{03A29259-1ED0-4A30-8C0A-F3A4812ECE73}">
      <dsp:nvSpPr>
        <dsp:cNvPr id="0" name=""/>
        <dsp:cNvSpPr/>
      </dsp:nvSpPr>
      <dsp:spPr>
        <a:xfrm>
          <a:off x="9383043" y="0"/>
          <a:ext cx="1238463" cy="4387624"/>
        </a:xfrm>
        <a:prstGeom prst="roundRect">
          <a:avLst>
            <a:gd name="adj" fmla="val 10000"/>
          </a:avLst>
        </a:prstGeom>
        <a:solidFill>
          <a:schemeClr val="lt1"/>
        </a:solidFill>
        <a:ln w="1079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t>其他疑似洗錢交易或資恐情事。</a:t>
          </a:r>
        </a:p>
      </dsp:txBody>
      <dsp:txXfrm>
        <a:off x="9419316" y="36273"/>
        <a:ext cx="1165917" cy="43150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30BC-2CA1-4A25-B2D4-E0EC5276C7D0}">
      <dsp:nvSpPr>
        <dsp:cNvPr id="0" name=""/>
        <dsp:cNvSpPr/>
      </dsp:nvSpPr>
      <dsp:spPr>
        <a:xfrm rot="16200000">
          <a:off x="1423590" y="-1423590"/>
          <a:ext cx="2464594" cy="5311775"/>
        </a:xfrm>
        <a:prstGeom prst="round1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sz="1800" kern="1200" dirty="0"/>
            <a:t>地政士事務所或不動產經紀業及其營業處所應由專責人員督導防制洗錢及打擊資恐相關事項。如地政士事務所僅一名地政士執行業務時，應由其負責督導防制洗錢及打擊資恐相關事項。</a:t>
          </a:r>
          <a:endParaRPr lang="zh-TW" altLang="en-US" sz="1800" kern="1200" dirty="0"/>
        </a:p>
      </dsp:txBody>
      <dsp:txXfrm rot="5400000">
        <a:off x="-1" y="1"/>
        <a:ext cx="5311775" cy="1848445"/>
      </dsp:txXfrm>
    </dsp:sp>
    <dsp:sp modelId="{BFDCDF2F-DE2D-4FA2-A1C0-C8609D2A033F}">
      <dsp:nvSpPr>
        <dsp:cNvPr id="0" name=""/>
        <dsp:cNvSpPr/>
      </dsp:nvSpPr>
      <dsp:spPr>
        <a:xfrm>
          <a:off x="5311775" y="0"/>
          <a:ext cx="5311775" cy="2464594"/>
        </a:xfrm>
        <a:prstGeom prst="round1Rect">
          <a:avLst/>
        </a:prstGeom>
        <a:solidFill>
          <a:schemeClr val="accent2">
            <a:hueOff val="651485"/>
            <a:satOff val="-10511"/>
            <a:lumOff val="-183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sz="1800" kern="1200" dirty="0"/>
            <a:t>客戶、其代理人、實質受益人、地政士事務所或不動產經紀業所屬員工有疑似規避洗錢防制法、地政士及不動產經紀業防制洗錢辦法規定、疑似洗錢交易或資恐行為，應予注意並瞭解其動機。</a:t>
          </a:r>
        </a:p>
      </dsp:txBody>
      <dsp:txXfrm>
        <a:off x="5311775" y="0"/>
        <a:ext cx="5311775" cy="1848445"/>
      </dsp:txXfrm>
    </dsp:sp>
    <dsp:sp modelId="{E5DF07F6-0EA8-477E-8EB3-5D3D0F193BA2}">
      <dsp:nvSpPr>
        <dsp:cNvPr id="0" name=""/>
        <dsp:cNvSpPr/>
      </dsp:nvSpPr>
      <dsp:spPr>
        <a:xfrm rot="10800000">
          <a:off x="0" y="2464594"/>
          <a:ext cx="5311775" cy="2464594"/>
        </a:xfrm>
        <a:prstGeom prst="round1Rect">
          <a:avLst/>
        </a:prstGeom>
        <a:solidFill>
          <a:schemeClr val="accent2">
            <a:hueOff val="1302969"/>
            <a:satOff val="-21023"/>
            <a:lumOff val="-366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sz="1800" kern="1200" dirty="0"/>
            <a:t>調查所屬員工有疑似規避或違反洗錢防制法、地政士及不動產經紀業防制洗錢辦法規定或疑似洗錢交易或資恐行為時，應保守秘密，不得任意洩漏。</a:t>
          </a:r>
        </a:p>
      </dsp:txBody>
      <dsp:txXfrm rot="10800000">
        <a:off x="0" y="3080742"/>
        <a:ext cx="5311775" cy="1848445"/>
      </dsp:txXfrm>
    </dsp:sp>
    <dsp:sp modelId="{D594A434-1B32-4E9E-B038-F37F9CDABA11}">
      <dsp:nvSpPr>
        <dsp:cNvPr id="0" name=""/>
        <dsp:cNvSpPr/>
      </dsp:nvSpPr>
      <dsp:spPr>
        <a:xfrm rot="5400000">
          <a:off x="6735365" y="1041003"/>
          <a:ext cx="2464594" cy="5311775"/>
        </a:xfrm>
        <a:prstGeom prst="round1Rect">
          <a:avLst/>
        </a:prstGeom>
        <a:solidFill>
          <a:schemeClr val="accent2">
            <a:hueOff val="1954454"/>
            <a:satOff val="-31534"/>
            <a:lumOff val="-549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sz="1800" kern="1200" dirty="0"/>
            <a:t>依洗錢防制法、地政士及不動產經紀業防制洗錢辦法規定留存之身分資料及交易紀錄，應妥為保存，未逾保存年限不得銷燬。</a:t>
          </a:r>
        </a:p>
      </dsp:txBody>
      <dsp:txXfrm rot="-5400000">
        <a:off x="5311774" y="3080742"/>
        <a:ext cx="5311775" cy="1848445"/>
      </dsp:txXfrm>
    </dsp:sp>
    <dsp:sp modelId="{2FC2B5C8-0DC0-47E4-A417-4C7351C948F4}">
      <dsp:nvSpPr>
        <dsp:cNvPr id="0" name=""/>
        <dsp:cNvSpPr/>
      </dsp:nvSpPr>
      <dsp:spPr>
        <a:xfrm>
          <a:off x="3718242" y="1848445"/>
          <a:ext cx="3187065" cy="1232297"/>
        </a:xfrm>
        <a:prstGeom prst="roundRect">
          <a:avLst/>
        </a:prstGeom>
        <a:solidFill>
          <a:schemeClr val="accent2">
            <a:tint val="40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sz="1800" b="1" kern="1200" dirty="0" smtClean="0"/>
            <a:t>內部</a:t>
          </a:r>
          <a:r>
            <a:rPr lang="zh-TW" altLang="en-US" sz="1800" b="1" kern="1200" dirty="0" smtClean="0"/>
            <a:t>控</a:t>
          </a:r>
          <a:r>
            <a:rPr lang="zh-TW" sz="1800" b="1" kern="1200" dirty="0" smtClean="0"/>
            <a:t>管機制</a:t>
          </a:r>
          <a:endParaRPr lang="zh-TW" altLang="en-US" sz="1800" kern="1200" dirty="0"/>
        </a:p>
      </dsp:txBody>
      <dsp:txXfrm>
        <a:off x="3778398" y="1908601"/>
        <a:ext cx="3066753" cy="1111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BC28-9650-45A5-8E56-F4CDE6286670}">
      <dsp:nvSpPr>
        <dsp:cNvPr id="0" name=""/>
        <dsp:cNvSpPr/>
      </dsp:nvSpPr>
      <dsp:spPr>
        <a:xfrm rot="16200000">
          <a:off x="98052" y="-92735"/>
          <a:ext cx="4929188" cy="5114658"/>
        </a:xfrm>
        <a:prstGeom prst="flowChartManualOperation">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822" bIns="0" numCol="1" spcCol="1270" anchor="ctr" anchorCtr="0">
          <a:noAutofit/>
        </a:bodyPr>
        <a:lstStyle/>
        <a:p>
          <a:pPr lvl="0" algn="ctr" defTabSz="977900">
            <a:lnSpc>
              <a:spcPct val="90000"/>
            </a:lnSpc>
            <a:spcBef>
              <a:spcPct val="0"/>
            </a:spcBef>
            <a:spcAft>
              <a:spcPct val="35000"/>
            </a:spcAft>
          </a:pPr>
          <a:r>
            <a:rPr lang="zh-TW" sz="2200" kern="1200" dirty="0"/>
            <a:t>中華民國地政士公會、不動產仲介經紀及不動產代銷經紀商業同業公會全國聯合會，應每年舉辦防制洗錢及打擊資恐教育訓練或宣導說明，並將辦理情形報內政部備查。</a:t>
          </a:r>
          <a:endParaRPr lang="zh-TW" altLang="en-US" sz="2200" kern="1200" dirty="0"/>
        </a:p>
      </dsp:txBody>
      <dsp:txXfrm rot="5400000">
        <a:off x="5317" y="985838"/>
        <a:ext cx="5114658" cy="2957512"/>
      </dsp:txXfrm>
    </dsp:sp>
    <dsp:sp modelId="{F38D5E0B-87B1-4F33-AFD8-E21F9D23F3A8}">
      <dsp:nvSpPr>
        <dsp:cNvPr id="0" name=""/>
        <dsp:cNvSpPr/>
      </dsp:nvSpPr>
      <dsp:spPr>
        <a:xfrm rot="16200000">
          <a:off x="5596309" y="-92735"/>
          <a:ext cx="4929188" cy="5114658"/>
        </a:xfrm>
        <a:prstGeom prst="flowChartManualOperation">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822" bIns="0" numCol="1" spcCol="1270" anchor="ctr" anchorCtr="0">
          <a:noAutofit/>
        </a:bodyPr>
        <a:lstStyle/>
        <a:p>
          <a:pPr lvl="0" algn="ctr" defTabSz="977900">
            <a:lnSpc>
              <a:spcPct val="90000"/>
            </a:lnSpc>
            <a:spcBef>
              <a:spcPct val="0"/>
            </a:spcBef>
            <a:spcAft>
              <a:spcPct val="35000"/>
            </a:spcAft>
          </a:pPr>
          <a:r>
            <a:rPr lang="zh-TW" sz="2200" kern="1200" dirty="0"/>
            <a:t>地政士事務所及不動產經紀業所屬員工，應參加內政部、其他機關、公會舉辦防制洗錢及打擊資恐教育訓練、研習會及宣導說明會，強化對於地政士及不動產經紀業防制洗錢辦法第</a:t>
          </a:r>
          <a:r>
            <a:rPr lang="en-US" sz="2200" kern="1200" dirty="0"/>
            <a:t>8</a:t>
          </a:r>
          <a:r>
            <a:rPr lang="zh-TW" sz="2200" kern="1200" dirty="0"/>
            <a:t>條規定疑似洗錢交易或資恐情事之注意及辨識。</a:t>
          </a:r>
          <a:endParaRPr lang="zh-TW" altLang="en-US" sz="2200" kern="1200" dirty="0"/>
        </a:p>
      </dsp:txBody>
      <dsp:txXfrm rot="5400000">
        <a:off x="5503574" y="985838"/>
        <a:ext cx="5114658" cy="2957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91AE-D871-4B54-843C-A2FAFA36D3D0}">
      <dsp:nvSpPr>
        <dsp:cNvPr id="0" name=""/>
        <dsp:cNvSpPr/>
      </dsp:nvSpPr>
      <dsp:spPr>
        <a:xfrm>
          <a:off x="5479" y="233503"/>
          <a:ext cx="1522357" cy="1522357"/>
        </a:xfrm>
        <a:prstGeom prst="ellipse">
          <a:avLst/>
        </a:prstGeom>
        <a:solidFill>
          <a:schemeClr val="accent5">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確認客戶身分</a:t>
          </a:r>
        </a:p>
      </dsp:txBody>
      <dsp:txXfrm>
        <a:off x="228423" y="456447"/>
        <a:ext cx="1076469" cy="1076469"/>
      </dsp:txXfrm>
    </dsp:sp>
    <dsp:sp modelId="{DCF8360D-EB41-45F1-8297-D2AB8BBBC81A}">
      <dsp:nvSpPr>
        <dsp:cNvPr id="0" name=""/>
        <dsp:cNvSpPr/>
      </dsp:nvSpPr>
      <dsp:spPr>
        <a:xfrm>
          <a:off x="1651452" y="553198"/>
          <a:ext cx="882967" cy="882967"/>
        </a:xfrm>
        <a:prstGeom prst="mathPlus">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1768489" y="890845"/>
        <a:ext cx="648893" cy="207673"/>
      </dsp:txXfrm>
    </dsp:sp>
    <dsp:sp modelId="{D6073885-3DB5-449A-AF29-BB5256E475D4}">
      <dsp:nvSpPr>
        <dsp:cNvPr id="0" name=""/>
        <dsp:cNvSpPr/>
      </dsp:nvSpPr>
      <dsp:spPr>
        <a:xfrm>
          <a:off x="2658034" y="233503"/>
          <a:ext cx="1522357" cy="1522357"/>
        </a:xfrm>
        <a:prstGeom prst="ellipse">
          <a:avLst/>
        </a:prstGeom>
        <a:solidFill>
          <a:schemeClr val="accent5">
            <a:hueOff val="3726106"/>
            <a:satOff val="-3211"/>
            <a:lumOff val="424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留存交易紀錄</a:t>
          </a:r>
        </a:p>
      </dsp:txBody>
      <dsp:txXfrm>
        <a:off x="2880978" y="456447"/>
        <a:ext cx="1076469" cy="1076469"/>
      </dsp:txXfrm>
    </dsp:sp>
    <dsp:sp modelId="{81ADBBCF-BA13-48EF-A8ED-6B8D26EF9D33}">
      <dsp:nvSpPr>
        <dsp:cNvPr id="0" name=""/>
        <dsp:cNvSpPr/>
      </dsp:nvSpPr>
      <dsp:spPr>
        <a:xfrm>
          <a:off x="4304007" y="553198"/>
          <a:ext cx="882967" cy="882967"/>
        </a:xfrm>
        <a:prstGeom prst="mathPlus">
          <a:avLst/>
        </a:prstGeom>
        <a:solidFill>
          <a:schemeClr val="accent5">
            <a:hueOff val="5589159"/>
            <a:satOff val="-4817"/>
            <a:lumOff val="63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421044" y="890845"/>
        <a:ext cx="648893" cy="207673"/>
      </dsp:txXfrm>
    </dsp:sp>
    <dsp:sp modelId="{C5AEEB93-5C61-46D3-8638-B56E071796C2}">
      <dsp:nvSpPr>
        <dsp:cNvPr id="0" name=""/>
        <dsp:cNvSpPr/>
      </dsp:nvSpPr>
      <dsp:spPr>
        <a:xfrm>
          <a:off x="5310590" y="233503"/>
          <a:ext cx="1522357" cy="1522357"/>
        </a:xfrm>
        <a:prstGeom prst="ellipse">
          <a:avLst/>
        </a:prstGeom>
        <a:solidFill>
          <a:schemeClr val="accent5">
            <a:hueOff val="7452213"/>
            <a:satOff val="-6423"/>
            <a:lumOff val="849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申報疑似洗錢交易</a:t>
          </a:r>
        </a:p>
      </dsp:txBody>
      <dsp:txXfrm>
        <a:off x="5533534" y="456447"/>
        <a:ext cx="1076469" cy="1076469"/>
      </dsp:txXfrm>
    </dsp:sp>
    <dsp:sp modelId="{DD979228-4AE7-404D-A79B-14803D7231EF}">
      <dsp:nvSpPr>
        <dsp:cNvPr id="0" name=""/>
        <dsp:cNvSpPr/>
      </dsp:nvSpPr>
      <dsp:spPr>
        <a:xfrm>
          <a:off x="6956562" y="553198"/>
          <a:ext cx="882967" cy="882967"/>
        </a:xfrm>
        <a:prstGeom prst="mathEqual">
          <a:avLst/>
        </a:prstGeom>
        <a:solidFill>
          <a:schemeClr val="accent5">
            <a:hueOff val="11178319"/>
            <a:satOff val="-9634"/>
            <a:lumOff val="1274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7073599" y="735089"/>
        <a:ext cx="648893" cy="519185"/>
      </dsp:txXfrm>
    </dsp:sp>
    <dsp:sp modelId="{E3F48EF1-84DF-4708-9BEE-35154D8557AB}">
      <dsp:nvSpPr>
        <dsp:cNvPr id="0" name=""/>
        <dsp:cNvSpPr/>
      </dsp:nvSpPr>
      <dsp:spPr>
        <a:xfrm>
          <a:off x="7963145" y="233503"/>
          <a:ext cx="1522357" cy="1522357"/>
        </a:xfrm>
        <a:prstGeom prst="ellipse">
          <a:avLst/>
        </a:prstGeom>
        <a:solidFill>
          <a:schemeClr val="accent5">
            <a:hueOff val="11178319"/>
            <a:satOff val="-9634"/>
            <a:lumOff val="1274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防制洗錢三核心</a:t>
          </a:r>
        </a:p>
      </dsp:txBody>
      <dsp:txXfrm>
        <a:off x="8186089" y="456447"/>
        <a:ext cx="1076469" cy="1076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91AE-D871-4B54-843C-A2FAFA36D3D0}">
      <dsp:nvSpPr>
        <dsp:cNvPr id="0" name=""/>
        <dsp:cNvSpPr/>
      </dsp:nvSpPr>
      <dsp:spPr>
        <a:xfrm>
          <a:off x="5479" y="233503"/>
          <a:ext cx="1522357" cy="1522357"/>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228423" y="456447"/>
        <a:ext cx="1076469" cy="1076469"/>
      </dsp:txXfrm>
    </dsp:sp>
    <dsp:sp modelId="{DCF8360D-EB41-45F1-8297-D2AB8BBBC81A}">
      <dsp:nvSpPr>
        <dsp:cNvPr id="0" name=""/>
        <dsp:cNvSpPr/>
      </dsp:nvSpPr>
      <dsp:spPr>
        <a:xfrm>
          <a:off x="1651452" y="553198"/>
          <a:ext cx="882967" cy="882967"/>
        </a:xfrm>
        <a:prstGeom prst="mathPlus">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1768489" y="890845"/>
        <a:ext cx="648893" cy="207673"/>
      </dsp:txXfrm>
    </dsp:sp>
    <dsp:sp modelId="{D6073885-3DB5-449A-AF29-BB5256E475D4}">
      <dsp:nvSpPr>
        <dsp:cNvPr id="0" name=""/>
        <dsp:cNvSpPr/>
      </dsp:nvSpPr>
      <dsp:spPr>
        <a:xfrm>
          <a:off x="2658034" y="233503"/>
          <a:ext cx="1522357" cy="1522357"/>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2880978" y="456447"/>
        <a:ext cx="1076469" cy="1076469"/>
      </dsp:txXfrm>
    </dsp:sp>
    <dsp:sp modelId="{81ADBBCF-BA13-48EF-A8ED-6B8D26EF9D33}">
      <dsp:nvSpPr>
        <dsp:cNvPr id="0" name=""/>
        <dsp:cNvSpPr/>
      </dsp:nvSpPr>
      <dsp:spPr>
        <a:xfrm>
          <a:off x="4304007" y="471629"/>
          <a:ext cx="882967" cy="882967"/>
        </a:xfrm>
        <a:prstGeom prst="mathPlus">
          <a:avLst/>
        </a:prstGeom>
        <a:solidFill>
          <a:schemeClr val="accent3">
            <a:hueOff val="-1495338"/>
            <a:satOff val="12512"/>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421044" y="809276"/>
        <a:ext cx="648893" cy="207673"/>
      </dsp:txXfrm>
    </dsp:sp>
    <dsp:sp modelId="{C5AEEB93-5C61-46D3-8638-B56E071796C2}">
      <dsp:nvSpPr>
        <dsp:cNvPr id="0" name=""/>
        <dsp:cNvSpPr/>
      </dsp:nvSpPr>
      <dsp:spPr>
        <a:xfrm>
          <a:off x="5310590" y="233503"/>
          <a:ext cx="1522357" cy="1522357"/>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5533534" y="456447"/>
        <a:ext cx="1076469" cy="1076469"/>
      </dsp:txXfrm>
    </dsp:sp>
    <dsp:sp modelId="{DD979228-4AE7-404D-A79B-14803D7231EF}">
      <dsp:nvSpPr>
        <dsp:cNvPr id="0" name=""/>
        <dsp:cNvSpPr/>
      </dsp:nvSpPr>
      <dsp:spPr>
        <a:xfrm>
          <a:off x="6956562" y="553198"/>
          <a:ext cx="882967" cy="882967"/>
        </a:xfrm>
        <a:prstGeom prst="mathEqual">
          <a:avLst/>
        </a:prstGeom>
        <a:solidFill>
          <a:schemeClr val="accent3">
            <a:hueOff val="-2990677"/>
            <a:satOff val="25025"/>
            <a:lumOff val="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zh-TW" altLang="en-US" sz="3700" kern="1200"/>
        </a:p>
      </dsp:txBody>
      <dsp:txXfrm>
        <a:off x="7073599" y="735089"/>
        <a:ext cx="648893" cy="519185"/>
      </dsp:txXfrm>
    </dsp:sp>
    <dsp:sp modelId="{E3F48EF1-84DF-4708-9BEE-35154D8557AB}">
      <dsp:nvSpPr>
        <dsp:cNvPr id="0" name=""/>
        <dsp:cNvSpPr/>
      </dsp:nvSpPr>
      <dsp:spPr>
        <a:xfrm>
          <a:off x="7963145" y="233503"/>
          <a:ext cx="1522357" cy="1522357"/>
        </a:xfrm>
        <a:prstGeom prst="ellipse">
          <a:avLst/>
        </a:prstGeom>
        <a:solidFill>
          <a:schemeClr val="accent3">
            <a:hueOff val="-2990677"/>
            <a:satOff val="25025"/>
            <a:lumOff val="470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受規範事業及人員</a:t>
          </a:r>
        </a:p>
      </dsp:txBody>
      <dsp:txXfrm>
        <a:off x="8186089" y="456447"/>
        <a:ext cx="1076469" cy="1076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386EC-AD76-44CE-B64F-AF77A05F51EB}">
      <dsp:nvSpPr>
        <dsp:cNvPr id="0" name=""/>
        <dsp:cNvSpPr/>
      </dsp:nvSpPr>
      <dsp:spPr>
        <a:xfrm>
          <a:off x="2664" y="71308"/>
          <a:ext cx="1722409" cy="114094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分辨客戶及代理人類別</a:t>
          </a:r>
        </a:p>
      </dsp:txBody>
      <dsp:txXfrm>
        <a:off x="36081" y="104725"/>
        <a:ext cx="1655575" cy="1074111"/>
      </dsp:txXfrm>
    </dsp:sp>
    <dsp:sp modelId="{4F8895B6-4A7F-4F7B-A129-1649A13D3532}">
      <dsp:nvSpPr>
        <dsp:cNvPr id="0" name=""/>
        <dsp:cNvSpPr/>
      </dsp:nvSpPr>
      <dsp:spPr>
        <a:xfrm>
          <a:off x="2028344" y="2303935"/>
          <a:ext cx="236290" cy="236290"/>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3B8DC7-746F-4FC8-9034-3D04E4CF4535}">
      <dsp:nvSpPr>
        <dsp:cNvPr id="0" name=""/>
        <dsp:cNvSpPr/>
      </dsp:nvSpPr>
      <dsp:spPr>
        <a:xfrm>
          <a:off x="2664" y="1684835"/>
          <a:ext cx="1722409" cy="1350231"/>
        </a:xfrm>
        <a:prstGeom prst="roundRect">
          <a:avLst>
            <a:gd name="adj" fmla="val 10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altLang="en-US" sz="1500" kern="1200" dirty="0"/>
            <a:t>自然人</a:t>
          </a:r>
        </a:p>
      </dsp:txBody>
      <dsp:txXfrm>
        <a:off x="42211" y="1724382"/>
        <a:ext cx="1643315" cy="1271137"/>
      </dsp:txXfrm>
    </dsp:sp>
    <dsp:sp modelId="{0F568F30-807A-4C93-9775-7E28DB882C1E}">
      <dsp:nvSpPr>
        <dsp:cNvPr id="0" name=""/>
        <dsp:cNvSpPr/>
      </dsp:nvSpPr>
      <dsp:spPr>
        <a:xfrm>
          <a:off x="2028344" y="4126748"/>
          <a:ext cx="236290" cy="236290"/>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9C4ED-946E-465B-893F-84E771F6576E}">
      <dsp:nvSpPr>
        <dsp:cNvPr id="0" name=""/>
        <dsp:cNvSpPr/>
      </dsp:nvSpPr>
      <dsp:spPr>
        <a:xfrm>
          <a:off x="2664" y="3507647"/>
          <a:ext cx="1722409" cy="1350231"/>
        </a:xfrm>
        <a:prstGeom prst="roundRect">
          <a:avLst>
            <a:gd name="adj" fmla="val 10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altLang="en-US" sz="1500" kern="1200" dirty="0"/>
            <a:t>法人</a:t>
          </a:r>
        </a:p>
      </dsp:txBody>
      <dsp:txXfrm>
        <a:off x="42211" y="3547194"/>
        <a:ext cx="1643315" cy="1271137"/>
      </dsp:txXfrm>
    </dsp:sp>
    <dsp:sp modelId="{E459498F-CD6C-4736-B2EC-FE302448EFF8}">
      <dsp:nvSpPr>
        <dsp:cNvPr id="0" name=""/>
        <dsp:cNvSpPr/>
      </dsp:nvSpPr>
      <dsp:spPr>
        <a:xfrm>
          <a:off x="2481203" y="71308"/>
          <a:ext cx="1982626" cy="1140945"/>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a:t>請客戶、代理人提供身分證明文件</a:t>
          </a:r>
        </a:p>
      </dsp:txBody>
      <dsp:txXfrm>
        <a:off x="2514620" y="104725"/>
        <a:ext cx="1915792" cy="1074111"/>
      </dsp:txXfrm>
    </dsp:sp>
    <dsp:sp modelId="{BD2662A9-229C-475A-A3CF-56A88AF32251}">
      <dsp:nvSpPr>
        <dsp:cNvPr id="0" name=""/>
        <dsp:cNvSpPr/>
      </dsp:nvSpPr>
      <dsp:spPr>
        <a:xfrm>
          <a:off x="4720858" y="2292061"/>
          <a:ext cx="236290" cy="236290"/>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A3B6E6-A96E-40D2-9BE1-780F471CBEC0}">
      <dsp:nvSpPr>
        <dsp:cNvPr id="0" name=""/>
        <dsp:cNvSpPr/>
      </dsp:nvSpPr>
      <dsp:spPr>
        <a:xfrm>
          <a:off x="2481203" y="1684835"/>
          <a:ext cx="1982626" cy="1350231"/>
        </a:xfrm>
        <a:prstGeom prst="roundRect">
          <a:avLst>
            <a:gd name="adj" fmla="val 10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sz="1500" kern="1200" dirty="0"/>
            <a:t>國民身分證、健保卡、護照、居留證或其他可資證明身分之證明文件</a:t>
          </a:r>
          <a:endParaRPr lang="zh-TW" altLang="en-US" sz="1500" kern="1200" dirty="0"/>
        </a:p>
      </dsp:txBody>
      <dsp:txXfrm>
        <a:off x="2520750" y="1724382"/>
        <a:ext cx="1903532" cy="1271137"/>
      </dsp:txXfrm>
    </dsp:sp>
    <dsp:sp modelId="{619CD8F9-B21A-4F49-AA77-D4E5EE6E5D4D}">
      <dsp:nvSpPr>
        <dsp:cNvPr id="0" name=""/>
        <dsp:cNvSpPr/>
      </dsp:nvSpPr>
      <dsp:spPr>
        <a:xfrm>
          <a:off x="4720858" y="4114874"/>
          <a:ext cx="236290" cy="236290"/>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796341-0488-431F-98D1-DF799FB99752}">
      <dsp:nvSpPr>
        <dsp:cNvPr id="0" name=""/>
        <dsp:cNvSpPr/>
      </dsp:nvSpPr>
      <dsp:spPr>
        <a:xfrm>
          <a:off x="2481203" y="3507647"/>
          <a:ext cx="1982626" cy="1350231"/>
        </a:xfrm>
        <a:prstGeom prst="roundRect">
          <a:avLst>
            <a:gd name="adj" fmla="val 1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sz="1500" kern="1200" dirty="0"/>
            <a:t>法人或團體之資格證明文件（例如公司設立或變更登記表抄錄本、團體立案證明）</a:t>
          </a:r>
          <a:endParaRPr lang="zh-TW" altLang="en-US" sz="1500" kern="1200" dirty="0"/>
        </a:p>
      </dsp:txBody>
      <dsp:txXfrm>
        <a:off x="2520750" y="3547194"/>
        <a:ext cx="1903532" cy="1271137"/>
      </dsp:txXfrm>
    </dsp:sp>
    <dsp:sp modelId="{9770D3FA-77D9-4F3F-BBD8-8F471ED05FD3}">
      <dsp:nvSpPr>
        <dsp:cNvPr id="0" name=""/>
        <dsp:cNvSpPr/>
      </dsp:nvSpPr>
      <dsp:spPr>
        <a:xfrm>
          <a:off x="5219959" y="71308"/>
          <a:ext cx="5400926" cy="1140945"/>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t>確認及留存或記錄身分資料</a:t>
          </a:r>
        </a:p>
      </dsp:txBody>
      <dsp:txXfrm>
        <a:off x="5253376" y="104725"/>
        <a:ext cx="5334092" cy="1074111"/>
      </dsp:txXfrm>
    </dsp:sp>
    <dsp:sp modelId="{85697491-42BC-433E-8EED-0F11FC90AC9E}">
      <dsp:nvSpPr>
        <dsp:cNvPr id="0" name=""/>
        <dsp:cNvSpPr/>
      </dsp:nvSpPr>
      <dsp:spPr>
        <a:xfrm>
          <a:off x="4765400" y="435902"/>
          <a:ext cx="236290" cy="236290"/>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489709-54C2-402F-8A5D-8060A7FAC317}">
      <dsp:nvSpPr>
        <dsp:cNvPr id="0" name=""/>
        <dsp:cNvSpPr/>
      </dsp:nvSpPr>
      <dsp:spPr>
        <a:xfrm>
          <a:off x="5219959" y="1684835"/>
          <a:ext cx="5400926" cy="1350231"/>
        </a:xfrm>
        <a:prstGeom prst="roundRect">
          <a:avLst>
            <a:gd name="adj" fmla="val 10000"/>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zh-TW" altLang="en-US" sz="1500" kern="1200" dirty="0"/>
            <a:t>確認其</a:t>
          </a:r>
          <a:r>
            <a:rPr lang="zh-TW" sz="1500" kern="1200" dirty="0"/>
            <a:t>姓名、出生年月日、地址及統一編號等身分資料後，得以影印、掃描或拍照等方式留存客戶之身分文件影本，或將相關身分資料以書面或電子方式記錄。</a:t>
          </a:r>
          <a:r>
            <a:rPr lang="en-US" altLang="zh-TW" sz="1500" kern="1200" dirty="0"/>
            <a:t/>
          </a:r>
          <a:br>
            <a:rPr lang="en-US" altLang="zh-TW" sz="1500" kern="1200" dirty="0"/>
          </a:br>
          <a:r>
            <a:rPr lang="zh-TW" sz="1500" kern="1200" dirty="0"/>
            <a:t>另須徵詢客戶之職業及聯絡電話號碼並記錄之。</a:t>
          </a:r>
          <a:endParaRPr lang="zh-TW" altLang="en-US" sz="1500" kern="1200" dirty="0"/>
        </a:p>
      </dsp:txBody>
      <dsp:txXfrm>
        <a:off x="5259506" y="1724382"/>
        <a:ext cx="5321832" cy="1271137"/>
      </dsp:txXfrm>
    </dsp:sp>
    <dsp:sp modelId="{1E9938F9-C5BB-44AF-98E6-27761BCDBF0D}">
      <dsp:nvSpPr>
        <dsp:cNvPr id="0" name=""/>
        <dsp:cNvSpPr/>
      </dsp:nvSpPr>
      <dsp:spPr>
        <a:xfrm>
          <a:off x="2015644" y="425542"/>
          <a:ext cx="236290" cy="236290"/>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0FA37-20C8-4151-BC2C-CD8EB2FD6CE3}">
      <dsp:nvSpPr>
        <dsp:cNvPr id="0" name=""/>
        <dsp:cNvSpPr/>
      </dsp:nvSpPr>
      <dsp:spPr>
        <a:xfrm>
          <a:off x="5219959" y="3507647"/>
          <a:ext cx="5400926" cy="1350231"/>
        </a:xfrm>
        <a:prstGeom prst="roundRect">
          <a:avLst>
            <a:gd name="adj" fmla="val 10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zh-TW" sz="1500" kern="1200" dirty="0"/>
            <a:t>確認其名稱、負責人姓名、登記地址、統一編號、主營業所或主事務所地址、電話號碼及資格證明文件等資料，並依前述方式留存或記錄之。</a:t>
          </a:r>
          <a:endParaRPr lang="zh-TW" altLang="en-US" sz="1500" kern="1200" dirty="0"/>
        </a:p>
      </dsp:txBody>
      <dsp:txXfrm>
        <a:off x="5259506" y="3547194"/>
        <a:ext cx="5321832" cy="1271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DD802-E411-4597-B022-1D2388DCC86F}">
      <dsp:nvSpPr>
        <dsp:cNvPr id="0" name=""/>
        <dsp:cNvSpPr/>
      </dsp:nvSpPr>
      <dsp:spPr>
        <a:xfrm>
          <a:off x="771473" y="0"/>
          <a:ext cx="8743366" cy="4929315"/>
        </a:xfrm>
        <a:prstGeom prst="rightArrow">
          <a:avLst/>
        </a:prstGeom>
        <a:solidFill>
          <a:schemeClr val="accent4">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20FF7F1-1FFD-4983-A90C-8A10D8BCE5AC}">
      <dsp:nvSpPr>
        <dsp:cNvPr id="0" name=""/>
        <dsp:cNvSpPr/>
      </dsp:nvSpPr>
      <dsp:spPr>
        <a:xfrm>
          <a:off x="4613" y="1368762"/>
          <a:ext cx="2861100" cy="219179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zh-TW" altLang="en-US" sz="2400" kern="1200" dirty="0">
              <a:latin typeface="+mn-ea"/>
              <a:ea typeface="+mn-ea"/>
            </a:rPr>
            <a:t>５年</a:t>
          </a:r>
          <a:endParaRPr lang="en-US" altLang="zh-TW" sz="2400" kern="1200" dirty="0">
            <a:latin typeface="+mn-ea"/>
            <a:ea typeface="+mn-ea"/>
          </a:endParaRPr>
        </a:p>
        <a:p>
          <a:pPr lvl="0" algn="ctr" defTabSz="1066800" rtl="0">
            <a:lnSpc>
              <a:spcPct val="90000"/>
            </a:lnSpc>
            <a:spcBef>
              <a:spcPct val="0"/>
            </a:spcBef>
            <a:spcAft>
              <a:spcPct val="35000"/>
            </a:spcAft>
          </a:pPr>
          <a:r>
            <a:rPr lang="zh-TW" sz="2000" kern="1200" dirty="0">
              <a:latin typeface="+mn-ea"/>
              <a:ea typeface="+mn-ea"/>
            </a:rPr>
            <a:t>應自業務關係終止時起，至少保存</a:t>
          </a:r>
          <a:r>
            <a:rPr lang="en-US" sz="2000" kern="1200" dirty="0">
              <a:latin typeface="+mn-ea"/>
              <a:ea typeface="+mn-ea"/>
            </a:rPr>
            <a:t>5</a:t>
          </a:r>
          <a:r>
            <a:rPr lang="zh-TW" sz="2000" kern="1200" dirty="0">
              <a:latin typeface="+mn-ea"/>
              <a:ea typeface="+mn-ea"/>
            </a:rPr>
            <a:t>年。</a:t>
          </a:r>
        </a:p>
      </dsp:txBody>
      <dsp:txXfrm>
        <a:off x="111607" y="1475756"/>
        <a:ext cx="2647112" cy="1977802"/>
      </dsp:txXfrm>
    </dsp:sp>
    <dsp:sp modelId="{35D5B434-E910-4EAF-9854-68BDC6407EA4}">
      <dsp:nvSpPr>
        <dsp:cNvPr id="0" name=""/>
        <dsp:cNvSpPr/>
      </dsp:nvSpPr>
      <dsp:spPr>
        <a:xfrm>
          <a:off x="3256976" y="1368762"/>
          <a:ext cx="2861100" cy="2191790"/>
        </a:xfrm>
        <a:prstGeom prst="roundRect">
          <a:avLst/>
        </a:prstGeom>
        <a:solidFill>
          <a:schemeClr val="accent4">
            <a:hueOff val="4350797"/>
            <a:satOff val="-9429"/>
            <a:lumOff val="-402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zh-TW" altLang="en-US" sz="2400" kern="1200" dirty="0">
              <a:latin typeface="+mn-ea"/>
              <a:ea typeface="+mn-ea"/>
            </a:rPr>
            <a:t>除外規定</a:t>
          </a:r>
          <a:endParaRPr lang="en-US" altLang="zh-TW" sz="2400" kern="1200" dirty="0">
            <a:latin typeface="+mn-ea"/>
            <a:ea typeface="+mn-ea"/>
          </a:endParaRPr>
        </a:p>
        <a:p>
          <a:pPr lvl="0" algn="ctr" defTabSz="1066800" rtl="0">
            <a:lnSpc>
              <a:spcPct val="90000"/>
            </a:lnSpc>
            <a:spcBef>
              <a:spcPct val="0"/>
            </a:spcBef>
            <a:spcAft>
              <a:spcPct val="35000"/>
            </a:spcAft>
          </a:pPr>
          <a:r>
            <a:rPr lang="zh-TW" altLang="en-US" sz="2000" kern="1200" dirty="0">
              <a:latin typeface="+mn-ea"/>
              <a:ea typeface="+mn-ea"/>
            </a:rPr>
            <a:t>但其他法律有規定較長保存期間者，從其規定。</a:t>
          </a:r>
        </a:p>
      </dsp:txBody>
      <dsp:txXfrm>
        <a:off x="3363970" y="1475756"/>
        <a:ext cx="2647112" cy="1977802"/>
      </dsp:txXfrm>
    </dsp:sp>
    <dsp:sp modelId="{EF37C4CE-E609-4CEC-9F8D-D3ABFA75ACD4}">
      <dsp:nvSpPr>
        <dsp:cNvPr id="0" name=""/>
        <dsp:cNvSpPr/>
      </dsp:nvSpPr>
      <dsp:spPr>
        <a:xfrm>
          <a:off x="6509338" y="1368762"/>
          <a:ext cx="3772361" cy="2191790"/>
        </a:xfrm>
        <a:prstGeom prst="roundRect">
          <a:avLst/>
        </a:prstGeom>
        <a:solidFill>
          <a:schemeClr val="accent4">
            <a:hueOff val="8701595"/>
            <a:satOff val="-18857"/>
            <a:lumOff val="-804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ts val="0"/>
            </a:spcAft>
          </a:pPr>
          <a:r>
            <a:rPr lang="en-US" altLang="zh-TW" sz="2400" kern="1200" dirty="0">
              <a:latin typeface="+mn-ea"/>
              <a:ea typeface="+mn-ea"/>
            </a:rPr>
            <a:t>15</a:t>
          </a:r>
          <a:r>
            <a:rPr lang="zh-TW" altLang="en-US" sz="2400" kern="1200" dirty="0">
              <a:latin typeface="+mn-ea"/>
              <a:ea typeface="+mn-ea"/>
            </a:rPr>
            <a:t>年</a:t>
          </a:r>
          <a:endParaRPr lang="en-US" altLang="zh-TW" sz="2400" kern="1200" dirty="0">
            <a:latin typeface="+mn-ea"/>
            <a:ea typeface="+mn-ea"/>
          </a:endParaRPr>
        </a:p>
        <a:p>
          <a:pPr lvl="0" algn="ctr" defTabSz="1066800" rtl="0">
            <a:lnSpc>
              <a:spcPct val="90000"/>
            </a:lnSpc>
            <a:spcBef>
              <a:spcPct val="0"/>
            </a:spcBef>
            <a:spcAft>
              <a:spcPts val="0"/>
            </a:spcAft>
          </a:pPr>
          <a:r>
            <a:rPr lang="zh-TW" sz="2000" kern="1200" dirty="0">
              <a:latin typeface="+mn-ea"/>
              <a:ea typeface="+mn-ea"/>
            </a:rPr>
            <a:t>依地政士法第</a:t>
          </a:r>
          <a:r>
            <a:rPr lang="en-US" sz="2000" kern="1200" dirty="0">
              <a:latin typeface="+mn-ea"/>
              <a:ea typeface="+mn-ea"/>
            </a:rPr>
            <a:t>25</a:t>
          </a:r>
          <a:r>
            <a:rPr lang="zh-TW" sz="2000" kern="1200" dirty="0">
              <a:latin typeface="+mn-ea"/>
              <a:ea typeface="+mn-ea"/>
            </a:rPr>
            <a:t>條第</a:t>
          </a:r>
          <a:r>
            <a:rPr lang="en-US" sz="2000" kern="1200" dirty="0">
              <a:latin typeface="+mn-ea"/>
              <a:ea typeface="+mn-ea"/>
            </a:rPr>
            <a:t>2</a:t>
          </a:r>
          <a:r>
            <a:rPr lang="zh-TW" sz="2000" kern="1200" dirty="0">
              <a:latin typeface="+mn-ea"/>
              <a:ea typeface="+mn-ea"/>
            </a:rPr>
            <a:t>項及其施行細則第</a:t>
          </a:r>
          <a:r>
            <a:rPr lang="en-US" sz="2000" kern="1200" dirty="0">
              <a:latin typeface="+mn-ea"/>
              <a:ea typeface="+mn-ea"/>
            </a:rPr>
            <a:t>17</a:t>
          </a:r>
          <a:r>
            <a:rPr lang="zh-TW" sz="2000" kern="1200" dirty="0">
              <a:latin typeface="+mn-ea"/>
              <a:ea typeface="+mn-ea"/>
            </a:rPr>
            <a:t>條規定備置之業務紀錄簿，應至少保存</a:t>
          </a:r>
          <a:r>
            <a:rPr lang="en-US" sz="2000" kern="1200" dirty="0">
              <a:latin typeface="+mn-ea"/>
              <a:ea typeface="+mn-ea"/>
            </a:rPr>
            <a:t>15</a:t>
          </a:r>
          <a:r>
            <a:rPr lang="zh-TW" sz="2000" kern="1200" dirty="0">
              <a:latin typeface="+mn-ea"/>
              <a:ea typeface="+mn-ea"/>
            </a:rPr>
            <a:t>年。</a:t>
          </a:r>
        </a:p>
      </dsp:txBody>
      <dsp:txXfrm>
        <a:off x="6616332" y="1475756"/>
        <a:ext cx="3558373" cy="1977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FC83D-F26B-4949-9975-2B24A93D06D8}">
      <dsp:nvSpPr>
        <dsp:cNvPr id="0" name=""/>
        <dsp:cNvSpPr/>
      </dsp:nvSpPr>
      <dsp:spPr>
        <a:xfrm>
          <a:off x="1403" y="67781"/>
          <a:ext cx="1763078" cy="710437"/>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zh-TW" altLang="en-US" sz="1400" kern="1200" dirty="0">
              <a:latin typeface="+mn-ea"/>
              <a:ea typeface="+mn-ea"/>
            </a:rPr>
            <a:t>定義</a:t>
          </a:r>
        </a:p>
      </dsp:txBody>
      <dsp:txXfrm>
        <a:off x="1403" y="67781"/>
        <a:ext cx="1763078" cy="473625"/>
      </dsp:txXfrm>
    </dsp:sp>
    <dsp:sp modelId="{54D28E19-6149-419A-A07F-F4EB42B7DFC9}">
      <dsp:nvSpPr>
        <dsp:cNvPr id="0" name=""/>
        <dsp:cNvSpPr/>
      </dsp:nvSpPr>
      <dsp:spPr>
        <a:xfrm>
          <a:off x="362515" y="541406"/>
          <a:ext cx="1763078" cy="43200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mn-ea"/>
              <a:ea typeface="+mn-ea"/>
            </a:rPr>
            <a:t>現任或曾任國內外政府或國際組織重要政治性職務之客戶或受益人與其家庭成員及有密切關係之人，通稱為重要政治性職務人士</a:t>
          </a:r>
        </a:p>
        <a:p>
          <a:pPr marL="114300" lvl="1" indent="-114300" algn="l" defTabSz="622300">
            <a:lnSpc>
              <a:spcPct val="90000"/>
            </a:lnSpc>
            <a:spcBef>
              <a:spcPct val="0"/>
            </a:spcBef>
            <a:spcAft>
              <a:spcPct val="15000"/>
            </a:spcAft>
            <a:buChar char="••"/>
          </a:pPr>
          <a:r>
            <a:rPr lang="en-US" altLang="en-US" sz="1400" kern="1200" dirty="0">
              <a:latin typeface="+mn-ea"/>
              <a:ea typeface="+mn-ea"/>
            </a:rPr>
            <a:t>Politically Exposed </a:t>
          </a:r>
          <a:br>
            <a:rPr lang="en-US" altLang="en-US" sz="1400" kern="1200" dirty="0">
              <a:latin typeface="+mn-ea"/>
              <a:ea typeface="+mn-ea"/>
            </a:rPr>
          </a:br>
          <a:r>
            <a:rPr lang="en-US" altLang="en-US" sz="1400" kern="1200" dirty="0">
              <a:latin typeface="+mn-ea"/>
              <a:ea typeface="+mn-ea"/>
            </a:rPr>
            <a:t>Persons</a:t>
          </a:r>
          <a:br>
            <a:rPr lang="en-US" altLang="en-US" sz="1400" kern="1200" dirty="0">
              <a:latin typeface="+mn-ea"/>
              <a:ea typeface="+mn-ea"/>
            </a:rPr>
          </a:br>
          <a:r>
            <a:rPr lang="zh-TW" altLang="en-US" sz="1400" kern="1200" dirty="0">
              <a:latin typeface="+mn-ea"/>
              <a:ea typeface="+mn-ea"/>
            </a:rPr>
            <a:t>簡稱</a:t>
          </a:r>
          <a:r>
            <a:rPr lang="en-US" altLang="en-US" sz="1400" kern="1200" dirty="0">
              <a:latin typeface="+mn-ea"/>
              <a:ea typeface="+mn-ea"/>
            </a:rPr>
            <a:t>PEPs</a:t>
          </a:r>
          <a:endParaRPr lang="zh-TW" altLang="en-US" sz="1400" kern="1200" dirty="0">
            <a:latin typeface="+mn-ea"/>
            <a:ea typeface="+mn-ea"/>
          </a:endParaRPr>
        </a:p>
      </dsp:txBody>
      <dsp:txXfrm>
        <a:off x="414154" y="593045"/>
        <a:ext cx="1659800" cy="4216722"/>
      </dsp:txXfrm>
    </dsp:sp>
    <dsp:sp modelId="{82B32EDE-4E36-4C0B-A5D6-926F6EF5BE99}">
      <dsp:nvSpPr>
        <dsp:cNvPr id="0" name=""/>
        <dsp:cNvSpPr/>
      </dsp:nvSpPr>
      <dsp:spPr>
        <a:xfrm rot="61846">
          <a:off x="2028993" y="110782"/>
          <a:ext cx="560951" cy="4389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latin typeface="+mn-ea"/>
            <a:ea typeface="+mn-ea"/>
          </a:endParaRPr>
        </a:p>
      </dsp:txBody>
      <dsp:txXfrm>
        <a:off x="2029004" y="197389"/>
        <a:ext cx="429265" cy="263373"/>
      </dsp:txXfrm>
    </dsp:sp>
    <dsp:sp modelId="{225B9400-9D8A-4F13-AEC5-73C666483D82}">
      <dsp:nvSpPr>
        <dsp:cNvPr id="0" name=""/>
        <dsp:cNvSpPr/>
      </dsp:nvSpPr>
      <dsp:spPr>
        <a:xfrm>
          <a:off x="2822709" y="118542"/>
          <a:ext cx="1763078" cy="710437"/>
        </a:xfrm>
        <a:prstGeom prst="roundRect">
          <a:avLst>
            <a:gd name="adj" fmla="val 10000"/>
          </a:avLst>
        </a:prstGeom>
        <a:solidFill>
          <a:schemeClr val="accent2">
            <a:hueOff val="651485"/>
            <a:satOff val="-10511"/>
            <a:lumOff val="-183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zh-TW" altLang="en-US" sz="1400" kern="1200" dirty="0">
              <a:latin typeface="+mn-ea"/>
              <a:ea typeface="+mn-ea"/>
            </a:rPr>
            <a:t>範圍</a:t>
          </a:r>
        </a:p>
      </dsp:txBody>
      <dsp:txXfrm>
        <a:off x="2822709" y="118542"/>
        <a:ext cx="1763078" cy="473625"/>
      </dsp:txXfrm>
    </dsp:sp>
    <dsp:sp modelId="{BE158558-4B60-4FC0-BDAD-0CF4A358AE24}">
      <dsp:nvSpPr>
        <dsp:cNvPr id="0" name=""/>
        <dsp:cNvSpPr/>
      </dsp:nvSpPr>
      <dsp:spPr>
        <a:xfrm>
          <a:off x="3227369"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51485"/>
              <a:satOff val="-10511"/>
              <a:lumOff val="-18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sz="1400" kern="1200" dirty="0">
              <a:latin typeface="+mn-ea"/>
              <a:ea typeface="+mn-ea"/>
            </a:rPr>
            <a:t>以法務部</a:t>
          </a:r>
          <a:r>
            <a:rPr lang="zh-TW" altLang="en-US" sz="1400" kern="1200" dirty="0">
              <a:latin typeface="+mn-ea"/>
              <a:ea typeface="+mn-ea"/>
            </a:rPr>
            <a:t>訂定</a:t>
          </a:r>
          <a:r>
            <a:rPr lang="zh-TW" altLang="en-US" sz="1400" b="0" i="0" kern="1200" dirty="0"/>
            <a:t>「重要政治性職務之人與其家庭成員及有密切關係之人範圍認定標準」為準</a:t>
          </a:r>
          <a:r>
            <a:rPr lang="zh-TW" sz="1400" kern="1200" dirty="0">
              <a:latin typeface="+mn-ea"/>
              <a:ea typeface="+mn-ea"/>
            </a:rPr>
            <a:t>。</a:t>
          </a:r>
          <a:endParaRPr lang="zh-TW" altLang="en-US" sz="1400" kern="1200" dirty="0">
            <a:latin typeface="+mn-ea"/>
            <a:ea typeface="+mn-ea"/>
          </a:endParaRPr>
        </a:p>
      </dsp:txBody>
      <dsp:txXfrm>
        <a:off x="3279008" y="544564"/>
        <a:ext cx="1659800" cy="2184896"/>
      </dsp:txXfrm>
    </dsp:sp>
    <dsp:sp modelId="{8DFA5F8E-95FA-49C9-9713-166F024B3E24}">
      <dsp:nvSpPr>
        <dsp:cNvPr id="0" name=""/>
        <dsp:cNvSpPr/>
      </dsp:nvSpPr>
      <dsp:spPr>
        <a:xfrm>
          <a:off x="4874833" y="114100"/>
          <a:ext cx="566625" cy="438955"/>
        </a:xfrm>
        <a:prstGeom prst="rightArrow">
          <a:avLst>
            <a:gd name="adj1" fmla="val 60000"/>
            <a:gd name="adj2" fmla="val 50000"/>
          </a:avLst>
        </a:prstGeom>
        <a:solidFill>
          <a:schemeClr val="accent2">
            <a:hueOff val="977227"/>
            <a:satOff val="-15767"/>
            <a:lumOff val="-274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latin typeface="+mn-ea"/>
            <a:ea typeface="+mn-ea"/>
          </a:endParaRPr>
        </a:p>
      </dsp:txBody>
      <dsp:txXfrm>
        <a:off x="4874833" y="201891"/>
        <a:ext cx="434939" cy="263373"/>
      </dsp:txXfrm>
    </dsp:sp>
    <dsp:sp modelId="{AC20986E-AA8C-40ED-A53D-AAD0E803FDDB}">
      <dsp:nvSpPr>
        <dsp:cNvPr id="0" name=""/>
        <dsp:cNvSpPr/>
      </dsp:nvSpPr>
      <dsp:spPr>
        <a:xfrm>
          <a:off x="5654893" y="118542"/>
          <a:ext cx="1763078" cy="710437"/>
        </a:xfrm>
        <a:prstGeom prst="roundRect">
          <a:avLst>
            <a:gd name="adj" fmla="val 10000"/>
          </a:avLst>
        </a:prstGeom>
        <a:solidFill>
          <a:schemeClr val="accent2">
            <a:hueOff val="1302969"/>
            <a:satOff val="-21023"/>
            <a:lumOff val="-366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zh-TW" altLang="en-US" sz="1400" kern="1200" dirty="0">
              <a:latin typeface="+mn-ea"/>
              <a:ea typeface="+mn-ea"/>
            </a:rPr>
            <a:t>辨識方式</a:t>
          </a:r>
        </a:p>
      </dsp:txBody>
      <dsp:txXfrm>
        <a:off x="5654893" y="118542"/>
        <a:ext cx="1763078" cy="473625"/>
      </dsp:txXfrm>
    </dsp:sp>
    <dsp:sp modelId="{F69AD80E-CEF8-42EB-865D-4BF1E1097CE5}">
      <dsp:nvSpPr>
        <dsp:cNvPr id="0" name=""/>
        <dsp:cNvSpPr/>
      </dsp:nvSpPr>
      <dsp:spPr>
        <a:xfrm>
          <a:off x="6059553"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02969"/>
              <a:satOff val="-21023"/>
              <a:lumOff val="-36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sz="1400" kern="1200" dirty="0">
              <a:latin typeface="+mn-ea"/>
              <a:ea typeface="+mn-ea"/>
            </a:rPr>
            <a:t>可藉由政府機關或民間開發、提供之資料庫查詢，或由客戶提出聲明書，協助辨識。</a:t>
          </a:r>
          <a:endParaRPr lang="zh-TW" altLang="en-US" sz="1400" kern="1200" dirty="0">
            <a:latin typeface="+mn-ea"/>
            <a:ea typeface="+mn-ea"/>
          </a:endParaRPr>
        </a:p>
      </dsp:txBody>
      <dsp:txXfrm>
        <a:off x="6111192" y="544564"/>
        <a:ext cx="1659800" cy="2184896"/>
      </dsp:txXfrm>
    </dsp:sp>
    <dsp:sp modelId="{CD278237-25A4-45F5-9E89-33EFDCEB2230}">
      <dsp:nvSpPr>
        <dsp:cNvPr id="0" name=""/>
        <dsp:cNvSpPr/>
      </dsp:nvSpPr>
      <dsp:spPr>
        <a:xfrm>
          <a:off x="7707018" y="114100"/>
          <a:ext cx="566625" cy="438955"/>
        </a:xfrm>
        <a:prstGeom prst="rightArrow">
          <a:avLst>
            <a:gd name="adj1" fmla="val 60000"/>
            <a:gd name="adj2" fmla="val 50000"/>
          </a:avLst>
        </a:prstGeom>
        <a:solidFill>
          <a:schemeClr val="accent2">
            <a:hueOff val="1954454"/>
            <a:satOff val="-31534"/>
            <a:lumOff val="-549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latin typeface="+mn-ea"/>
            <a:ea typeface="+mn-ea"/>
          </a:endParaRPr>
        </a:p>
      </dsp:txBody>
      <dsp:txXfrm>
        <a:off x="7707018" y="201891"/>
        <a:ext cx="434939" cy="263373"/>
      </dsp:txXfrm>
    </dsp:sp>
    <dsp:sp modelId="{D11B9091-02B1-4E4D-A40B-E8442F3681DD}">
      <dsp:nvSpPr>
        <dsp:cNvPr id="0" name=""/>
        <dsp:cNvSpPr/>
      </dsp:nvSpPr>
      <dsp:spPr>
        <a:xfrm>
          <a:off x="8487077" y="118542"/>
          <a:ext cx="1763078" cy="710437"/>
        </a:xfrm>
        <a:prstGeom prst="roundRect">
          <a:avLst>
            <a:gd name="adj" fmla="val 10000"/>
          </a:avLst>
        </a:prstGeom>
        <a:solidFill>
          <a:schemeClr val="accent2">
            <a:hueOff val="1954454"/>
            <a:satOff val="-31534"/>
            <a:lumOff val="-549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zh-TW" altLang="en-US" sz="1400" kern="1200" dirty="0">
              <a:latin typeface="+mn-ea"/>
              <a:ea typeface="+mn-ea"/>
            </a:rPr>
            <a:t>辦理事項</a:t>
          </a:r>
        </a:p>
      </dsp:txBody>
      <dsp:txXfrm>
        <a:off x="8487077" y="118542"/>
        <a:ext cx="1763078" cy="473625"/>
      </dsp:txXfrm>
    </dsp:sp>
    <dsp:sp modelId="{03E68F47-A4B3-432D-AFED-F56A4D4BC6B9}">
      <dsp:nvSpPr>
        <dsp:cNvPr id="0" name=""/>
        <dsp:cNvSpPr/>
      </dsp:nvSpPr>
      <dsp:spPr>
        <a:xfrm>
          <a:off x="8849582"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54454"/>
              <a:satOff val="-31534"/>
              <a:lumOff val="-5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sz="1400" kern="1200" dirty="0">
              <a:latin typeface="+mn-ea"/>
              <a:ea typeface="+mn-ea"/>
            </a:rPr>
            <a:t>對其加強身分審查及瞭解資金來源</a:t>
          </a:r>
          <a:r>
            <a:rPr lang="zh-TW" altLang="en-US" sz="1400" kern="1200" dirty="0">
              <a:latin typeface="+mn-ea"/>
              <a:ea typeface="+mn-ea"/>
            </a:rPr>
            <a:t>。</a:t>
          </a:r>
        </a:p>
      </dsp:txBody>
      <dsp:txXfrm>
        <a:off x="8901221" y="544564"/>
        <a:ext cx="1659800" cy="2184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91BA5-0AF7-4A94-8517-5A66751C6CCD}">
      <dsp:nvSpPr>
        <dsp:cNvPr id="0" name=""/>
        <dsp:cNvSpPr/>
      </dsp:nvSpPr>
      <dsp:spPr>
        <a:xfrm>
          <a:off x="4072" y="281297"/>
          <a:ext cx="11284986" cy="621915"/>
        </a:xfrm>
        <a:prstGeom prst="roundRect">
          <a:avLst>
            <a:gd name="adj" fmla="val 10000"/>
          </a:avLst>
        </a:prstGeom>
        <a:solidFill>
          <a:schemeClr val="accent6"/>
        </a:solidFill>
        <a:ln w="1079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a:t>ＰＥＰ的範圍</a:t>
          </a:r>
          <a:endParaRPr lang="zh-TW" altLang="en-US" sz="2000" kern="1200" dirty="0"/>
        </a:p>
      </dsp:txBody>
      <dsp:txXfrm>
        <a:off x="22287" y="299512"/>
        <a:ext cx="11248556" cy="585485"/>
      </dsp:txXfrm>
    </dsp:sp>
    <dsp:sp modelId="{F7EFC3CD-CE03-4B0E-B960-CE918DE58A3C}">
      <dsp:nvSpPr>
        <dsp:cNvPr id="0" name=""/>
        <dsp:cNvSpPr/>
      </dsp:nvSpPr>
      <dsp:spPr>
        <a:xfrm>
          <a:off x="0" y="1025804"/>
          <a:ext cx="5739089" cy="677269"/>
        </a:xfrm>
        <a:prstGeom prst="roundRect">
          <a:avLst>
            <a:gd name="adj" fmla="val 10000"/>
          </a:avLst>
        </a:prstGeom>
        <a:solidFill>
          <a:schemeClr val="accent5"/>
        </a:solidFill>
        <a:ln w="17145" cap="flat" cmpd="sng" algn="ctr">
          <a:solidFill>
            <a:schemeClr val="lt1">
              <a:shade val="95000"/>
              <a:alpha val="50000"/>
              <a:satMod val="150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重要政治性職務之人</a:t>
          </a:r>
        </a:p>
      </dsp:txBody>
      <dsp:txXfrm>
        <a:off x="19837" y="1045641"/>
        <a:ext cx="5699415" cy="637595"/>
      </dsp:txXfrm>
    </dsp:sp>
    <dsp:sp modelId="{9816B832-8C18-4742-880B-2871C1EE1F1B}">
      <dsp:nvSpPr>
        <dsp:cNvPr id="0" name=""/>
        <dsp:cNvSpPr/>
      </dsp:nvSpPr>
      <dsp:spPr>
        <a:xfrm>
          <a:off x="0" y="1798287"/>
          <a:ext cx="1466487" cy="3857146"/>
        </a:xfrm>
        <a:prstGeom prst="roundRect">
          <a:avLst>
            <a:gd name="adj" fmla="val 10000"/>
          </a:avLst>
        </a:prstGeom>
        <a:solidFill>
          <a:schemeClr val="accent5"/>
        </a:solidFill>
        <a:ln w="17145" cap="flat" cmpd="sng" algn="ctr">
          <a:solidFill>
            <a:schemeClr val="lt1">
              <a:shade val="95000"/>
              <a:alpha val="50000"/>
              <a:satMod val="150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zh-TW" altLang="en-US" sz="1600" kern="1200" dirty="0"/>
            <a:t>國內</a:t>
          </a:r>
          <a:r>
            <a:rPr lang="en-US" altLang="zh-TW" sz="1600" kern="1200" dirty="0"/>
            <a:t/>
          </a:r>
          <a:br>
            <a:rPr lang="en-US" altLang="zh-TW" sz="1600" kern="1200" dirty="0"/>
          </a:br>
          <a:r>
            <a:rPr lang="zh-TW" altLang="en-US" sz="1600" kern="1200" dirty="0"/>
            <a:t>黨政軍官員及民意代表、國營事董事長、</a:t>
          </a:r>
          <a:r>
            <a:rPr lang="zh-TW" altLang="en-US" sz="1600" kern="1200" dirty="0" smtClean="0"/>
            <a:t>總經理</a:t>
          </a:r>
          <a:r>
            <a:rPr lang="en-US" altLang="zh-TW" sz="1600" kern="1200" dirty="0" smtClean="0"/>
            <a:t>……</a:t>
          </a:r>
          <a:r>
            <a:rPr lang="zh-TW" altLang="en-US" sz="1600" kern="1200" dirty="0" smtClean="0"/>
            <a:t>等</a:t>
          </a:r>
          <a:endParaRPr lang="zh-TW" altLang="en-US" sz="1600" kern="1200" dirty="0"/>
        </a:p>
      </dsp:txBody>
      <dsp:txXfrm>
        <a:off x="42952" y="1841239"/>
        <a:ext cx="1380583" cy="3771242"/>
      </dsp:txXfrm>
    </dsp:sp>
    <dsp:sp modelId="{AD801694-7368-4441-B019-C9D6AC087CC4}">
      <dsp:nvSpPr>
        <dsp:cNvPr id="0" name=""/>
        <dsp:cNvSpPr/>
      </dsp:nvSpPr>
      <dsp:spPr>
        <a:xfrm>
          <a:off x="1581062" y="1796546"/>
          <a:ext cx="1495952" cy="3857146"/>
        </a:xfrm>
        <a:prstGeom prst="roundRect">
          <a:avLst>
            <a:gd name="adj" fmla="val 10000"/>
          </a:avLst>
        </a:prstGeom>
        <a:solidFill>
          <a:schemeClr val="accent5"/>
        </a:solidFill>
        <a:ln w="17145" cap="flat" cmpd="sng" algn="ctr">
          <a:solidFill>
            <a:schemeClr val="lt1">
              <a:shade val="95000"/>
              <a:alpha val="50000"/>
              <a:satMod val="150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zh-TW" altLang="en-US" sz="1600" kern="1200" dirty="0"/>
            <a:t>國外</a:t>
          </a:r>
          <a:r>
            <a:rPr lang="en-US" altLang="zh-TW" sz="1600" kern="1200" dirty="0"/>
            <a:t/>
          </a:r>
          <a:br>
            <a:rPr lang="en-US" altLang="zh-TW" sz="1600" kern="1200" dirty="0"/>
          </a:br>
          <a:r>
            <a:rPr lang="zh-TW" altLang="zh-TW" sz="1600" kern="1200" dirty="0"/>
            <a:t>擔任國家正副元首、政府正副首長、議會議員、高級政府、司法或軍事官員、國營企業高階經理人及重要政黨職務之人員</a:t>
          </a:r>
          <a:endParaRPr lang="zh-TW" altLang="en-US" sz="1600" kern="1200" dirty="0"/>
        </a:p>
      </dsp:txBody>
      <dsp:txXfrm>
        <a:off x="1624877" y="1840361"/>
        <a:ext cx="1408322" cy="3769516"/>
      </dsp:txXfrm>
    </dsp:sp>
    <dsp:sp modelId="{751A1494-CBB9-4A86-B8E6-7F7E673DF6F0}">
      <dsp:nvSpPr>
        <dsp:cNvPr id="0" name=""/>
        <dsp:cNvSpPr/>
      </dsp:nvSpPr>
      <dsp:spPr>
        <a:xfrm>
          <a:off x="3183513" y="1796546"/>
          <a:ext cx="2535684" cy="3857146"/>
        </a:xfrm>
        <a:prstGeom prst="roundRect">
          <a:avLst>
            <a:gd name="adj" fmla="val 10000"/>
          </a:avLst>
        </a:prstGeom>
        <a:solidFill>
          <a:schemeClr val="accent5"/>
        </a:solidFill>
        <a:ln w="17145" cap="flat" cmpd="sng" algn="ctr">
          <a:solidFill>
            <a:schemeClr val="lt1">
              <a:shade val="95000"/>
              <a:alpha val="50000"/>
              <a:satMod val="150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pPr>
          <a:r>
            <a:rPr lang="zh-TW" altLang="en-US" sz="1400" b="1" i="0" kern="1200" dirty="0" smtClean="0"/>
            <a:t>於國際組織擔任正、副主管及董事或其他相類似職務之高階管理人員。</a:t>
          </a:r>
          <a:endParaRPr lang="en-US" altLang="zh-TW" sz="1400" kern="1200" dirty="0" smtClean="0"/>
        </a:p>
        <a:p>
          <a:pPr marL="360363" lvl="0" indent="-360363" algn="ctr" defTabSz="622300">
            <a:lnSpc>
              <a:spcPct val="90000"/>
            </a:lnSpc>
            <a:spcBef>
              <a:spcPct val="0"/>
            </a:spcBef>
            <a:spcAft>
              <a:spcPct val="35000"/>
            </a:spcAft>
          </a:pPr>
          <a:r>
            <a:rPr lang="zh-TW" altLang="en-US" sz="1300" kern="1200" dirty="0" smtClean="0"/>
            <a:t>國際</a:t>
          </a:r>
          <a:r>
            <a:rPr lang="zh-TW" altLang="en-US" sz="1300" kern="1200" dirty="0"/>
            <a:t>組織</a:t>
          </a:r>
          <a:endParaRPr lang="en-US" altLang="zh-TW" sz="1300" kern="1200" dirty="0"/>
        </a:p>
        <a:p>
          <a:pPr marL="360363" lvl="0" indent="-360363" algn="l" defTabSz="622300">
            <a:lnSpc>
              <a:spcPct val="90000"/>
            </a:lnSpc>
            <a:spcBef>
              <a:spcPct val="0"/>
            </a:spcBef>
            <a:spcAft>
              <a:spcPct val="35000"/>
            </a:spcAft>
          </a:pPr>
          <a:r>
            <a:rPr lang="zh-TW" altLang="zh-TW" sz="1300" kern="1200" dirty="0"/>
            <a:t>一、聯合國及其附隨國際組織。</a:t>
          </a:r>
          <a:endParaRPr lang="en-US" altLang="zh-TW" sz="1300" kern="1200" dirty="0"/>
        </a:p>
        <a:p>
          <a:pPr marL="360363" lvl="0" indent="-360363" algn="l" defTabSz="622300">
            <a:lnSpc>
              <a:spcPct val="90000"/>
            </a:lnSpc>
            <a:spcBef>
              <a:spcPct val="0"/>
            </a:spcBef>
            <a:spcAft>
              <a:spcPct val="35000"/>
            </a:spcAft>
          </a:pPr>
          <a:r>
            <a:rPr lang="zh-TW" altLang="zh-TW" sz="1300" kern="1200" dirty="0"/>
            <a:t>二、區域性國際組織。</a:t>
          </a:r>
          <a:endParaRPr lang="en-US" altLang="zh-TW" sz="1300" kern="1200" dirty="0"/>
        </a:p>
        <a:p>
          <a:pPr marL="360363" lvl="0" indent="-360363" algn="l" defTabSz="622300">
            <a:lnSpc>
              <a:spcPct val="90000"/>
            </a:lnSpc>
            <a:spcBef>
              <a:spcPct val="0"/>
            </a:spcBef>
            <a:spcAft>
              <a:spcPct val="35000"/>
            </a:spcAft>
          </a:pPr>
          <a:r>
            <a:rPr lang="zh-TW" altLang="zh-TW" sz="1300" kern="1200" dirty="0"/>
            <a:t>三、軍事國際組織</a:t>
          </a:r>
          <a:endParaRPr lang="en-US" altLang="zh-TW" sz="1300" kern="1200" dirty="0"/>
        </a:p>
        <a:p>
          <a:pPr marL="360363" lvl="0" indent="-360363" algn="l" defTabSz="622300">
            <a:lnSpc>
              <a:spcPct val="90000"/>
            </a:lnSpc>
            <a:spcBef>
              <a:spcPct val="0"/>
            </a:spcBef>
            <a:spcAft>
              <a:spcPct val="35000"/>
            </a:spcAft>
          </a:pPr>
          <a:r>
            <a:rPr lang="zh-TW" altLang="zh-TW" sz="1300" kern="1200" dirty="0"/>
            <a:t>四、國際經濟組織。</a:t>
          </a:r>
          <a:endParaRPr lang="en-US" altLang="zh-TW" sz="1300" kern="1200" dirty="0"/>
        </a:p>
        <a:p>
          <a:pPr marL="360363" lvl="0" indent="-360363" algn="l" defTabSz="622300">
            <a:lnSpc>
              <a:spcPct val="90000"/>
            </a:lnSpc>
            <a:spcBef>
              <a:spcPct val="0"/>
            </a:spcBef>
            <a:spcAft>
              <a:spcPct val="35000"/>
            </a:spcAft>
          </a:pPr>
          <a:r>
            <a:rPr lang="zh-TW" altLang="zh-TW" sz="1300" kern="1200" dirty="0"/>
            <a:t>五、其他文化、科學、體育等領域具重要性之國際組織</a:t>
          </a:r>
          <a:r>
            <a:rPr lang="zh-TW" altLang="zh-TW" sz="1300" kern="1200" dirty="0" smtClean="0"/>
            <a:t>。</a:t>
          </a:r>
          <a:endParaRPr lang="en-US" altLang="zh-TW" sz="1300" b="0" i="0" kern="1200" dirty="0" smtClean="0"/>
        </a:p>
      </dsp:txBody>
      <dsp:txXfrm>
        <a:off x="3257781" y="1870814"/>
        <a:ext cx="2387148" cy="3708610"/>
      </dsp:txXfrm>
    </dsp:sp>
    <dsp:sp modelId="{5A60C029-FF72-47FF-B3EF-A3B9B70C312C}">
      <dsp:nvSpPr>
        <dsp:cNvPr id="0" name=""/>
        <dsp:cNvSpPr/>
      </dsp:nvSpPr>
      <dsp:spPr>
        <a:xfrm>
          <a:off x="5947012" y="1025804"/>
          <a:ext cx="2548101" cy="677269"/>
        </a:xfrm>
        <a:prstGeom prst="roundRect">
          <a:avLst>
            <a:gd name="adj" fmla="val 10000"/>
          </a:avLst>
        </a:prstGeom>
        <a:solidFill>
          <a:schemeClr val="accent4"/>
        </a:solidFill>
        <a:ln w="17145" cap="flat" cmpd="sng" algn="ctr">
          <a:solidFill>
            <a:schemeClr val="lt1">
              <a:shade val="95000"/>
              <a:alpha val="50000"/>
              <a:satMod val="150000"/>
            </a:schemeClr>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其家庭成員</a:t>
          </a:r>
        </a:p>
      </dsp:txBody>
      <dsp:txXfrm>
        <a:off x="5966849" y="1045641"/>
        <a:ext cx="2508427" cy="637595"/>
      </dsp:txXfrm>
    </dsp:sp>
    <dsp:sp modelId="{EBFCC3B3-B313-48F2-B9ED-101C13D2A5B0}">
      <dsp:nvSpPr>
        <dsp:cNvPr id="0" name=""/>
        <dsp:cNvSpPr/>
      </dsp:nvSpPr>
      <dsp:spPr>
        <a:xfrm>
          <a:off x="5953221" y="1796546"/>
          <a:ext cx="2535684" cy="3857146"/>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360363" lvl="0" indent="-360363" algn="l" defTabSz="711200">
            <a:lnSpc>
              <a:spcPct val="90000"/>
            </a:lnSpc>
            <a:spcBef>
              <a:spcPct val="0"/>
            </a:spcBef>
            <a:spcAft>
              <a:spcPct val="35000"/>
            </a:spcAft>
          </a:pPr>
          <a:r>
            <a:rPr lang="zh-TW" altLang="en-US" sz="1600" kern="1200" dirty="0"/>
            <a:t>一、一親等直系血親或</a:t>
          </a:r>
          <a:r>
            <a:rPr lang="zh-TW" altLang="en-US" sz="1600" kern="1200" dirty="0" smtClean="0"/>
            <a:t>姻親</a:t>
          </a:r>
          <a:endParaRPr lang="en-US" altLang="zh-TW" sz="1600" kern="1200" dirty="0"/>
        </a:p>
        <a:p>
          <a:pPr marL="360363" lvl="0" indent="-360363" algn="l" defTabSz="711200">
            <a:lnSpc>
              <a:spcPct val="90000"/>
            </a:lnSpc>
            <a:spcBef>
              <a:spcPct val="0"/>
            </a:spcBef>
            <a:spcAft>
              <a:spcPct val="35000"/>
            </a:spcAft>
          </a:pPr>
          <a:r>
            <a:rPr lang="zh-TW" altLang="en-US" sz="1600" kern="1200" dirty="0"/>
            <a:t>二、</a:t>
          </a:r>
          <a:r>
            <a:rPr lang="zh-TW" altLang="en-US" sz="1600" kern="1200" dirty="0" smtClean="0"/>
            <a:t>兄弟姊妹</a:t>
          </a:r>
          <a:endParaRPr lang="en-US" altLang="zh-TW" sz="1600" kern="1200" dirty="0"/>
        </a:p>
        <a:p>
          <a:pPr marL="360363" lvl="0" indent="-360363" algn="l" defTabSz="711200">
            <a:lnSpc>
              <a:spcPct val="90000"/>
            </a:lnSpc>
            <a:spcBef>
              <a:spcPct val="0"/>
            </a:spcBef>
            <a:spcAft>
              <a:spcPct val="35000"/>
            </a:spcAft>
          </a:pPr>
          <a:r>
            <a:rPr lang="zh-TW" altLang="en-US" sz="1600" kern="1200" dirty="0"/>
            <a:t>三、配偶及其</a:t>
          </a:r>
          <a:r>
            <a:rPr lang="zh-TW" altLang="en-US" sz="1600" kern="1200" dirty="0" smtClean="0"/>
            <a:t>兄弟姊妹</a:t>
          </a:r>
          <a:endParaRPr lang="en-US" altLang="zh-TW" sz="1600" kern="1200" dirty="0"/>
        </a:p>
        <a:p>
          <a:pPr marL="360363" lvl="0" indent="-360363" algn="l" defTabSz="711200">
            <a:lnSpc>
              <a:spcPct val="90000"/>
            </a:lnSpc>
            <a:spcBef>
              <a:spcPct val="0"/>
            </a:spcBef>
            <a:spcAft>
              <a:spcPct val="35000"/>
            </a:spcAft>
          </a:pPr>
          <a:r>
            <a:rPr lang="zh-TW" altLang="en-US" sz="1600" kern="1200" dirty="0"/>
            <a:t>四、相當於配偶之同居</a:t>
          </a:r>
          <a:r>
            <a:rPr lang="zh-TW" altLang="en-US" sz="1600" kern="1200" dirty="0" smtClean="0"/>
            <a:t>伴侶</a:t>
          </a:r>
          <a:endParaRPr lang="zh-TW" altLang="en-US" sz="1600" kern="1200" dirty="0"/>
        </a:p>
      </dsp:txBody>
      <dsp:txXfrm>
        <a:off x="6027489" y="1870814"/>
        <a:ext cx="2387148" cy="3708610"/>
      </dsp:txXfrm>
    </dsp:sp>
    <dsp:sp modelId="{012EC471-306E-4F6E-81ED-D9FCE119040A}">
      <dsp:nvSpPr>
        <dsp:cNvPr id="0" name=""/>
        <dsp:cNvSpPr/>
      </dsp:nvSpPr>
      <dsp:spPr>
        <a:xfrm>
          <a:off x="8708945" y="1025804"/>
          <a:ext cx="2548101" cy="633376"/>
        </a:xfrm>
        <a:prstGeom prst="roundRect">
          <a:avLst>
            <a:gd name="adj" fmla="val 10000"/>
          </a:avLst>
        </a:prstGeom>
        <a:solidFill>
          <a:schemeClr val="accent1">
            <a:shade val="80000"/>
            <a:satMod val="150000"/>
          </a:schemeClr>
        </a:solidFill>
        <a:ln w="9525"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有密切關係之人</a:t>
          </a:r>
        </a:p>
      </dsp:txBody>
      <dsp:txXfrm>
        <a:off x="8727496" y="1044355"/>
        <a:ext cx="2510999" cy="596274"/>
      </dsp:txXfrm>
    </dsp:sp>
    <dsp:sp modelId="{7EDF9440-6E24-4FA2-9818-1DF5A1F7D2CB}">
      <dsp:nvSpPr>
        <dsp:cNvPr id="0" name=""/>
        <dsp:cNvSpPr/>
      </dsp:nvSpPr>
      <dsp:spPr>
        <a:xfrm>
          <a:off x="8713920" y="1804976"/>
          <a:ext cx="2538162" cy="3844640"/>
        </a:xfrm>
        <a:prstGeom prst="roundRect">
          <a:avLst>
            <a:gd name="adj" fmla="val 10000"/>
          </a:avLst>
        </a:prstGeom>
        <a:solidFill>
          <a:schemeClr val="accent1">
            <a:shade val="80000"/>
            <a:satMod val="150000"/>
          </a:schemeClr>
        </a:solidFill>
        <a:ln w="9525"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zh-TW" altLang="en-US" sz="1600" kern="1200" dirty="0"/>
            <a:t>合夥人；同一公司之董事、監察人或高級主管；密切商業往來關係之人；受僱人或僱用人；間接僱用之人；同一借款債務之借款人、保證人或提供擔保之人；代理</a:t>
          </a:r>
          <a:r>
            <a:rPr lang="zh-TW" altLang="en-US" sz="1600" kern="1200" dirty="0" smtClean="0"/>
            <a:t>為一定</a:t>
          </a:r>
          <a:r>
            <a:rPr lang="zh-TW" altLang="en-US" sz="1600" kern="1200" dirty="0"/>
            <a:t>金額以上之通貨 交易之人；同一法人或信託之實質受益人；其實質受益人</a:t>
          </a:r>
          <a:r>
            <a:rPr lang="en-US" altLang="zh-TW" sz="1600" kern="1200" dirty="0"/>
            <a:t>……</a:t>
          </a:r>
          <a:r>
            <a:rPr lang="zh-TW" altLang="en-US" sz="1600" kern="1200" dirty="0"/>
            <a:t>。</a:t>
          </a:r>
        </a:p>
      </dsp:txBody>
      <dsp:txXfrm>
        <a:off x="8788260" y="1879316"/>
        <a:ext cx="2389482" cy="3695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6D604-ADCB-4109-97FA-930AA0B3F9D4}">
      <dsp:nvSpPr>
        <dsp:cNvPr id="0" name=""/>
        <dsp:cNvSpPr/>
      </dsp:nvSpPr>
      <dsp:spPr>
        <a:xfrm>
          <a:off x="0" y="0"/>
          <a:ext cx="10623550" cy="0"/>
        </a:xfrm>
        <a:prstGeom prst="line">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3C597-D5B9-43A1-9BC4-FEEB65753E06}">
      <dsp:nvSpPr>
        <dsp:cNvPr id="0" name=""/>
        <dsp:cNvSpPr/>
      </dsp:nvSpPr>
      <dsp:spPr>
        <a:xfrm>
          <a:off x="0" y="0"/>
          <a:ext cx="2124710" cy="492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a:t>下列情事之一，經風險評估屬低度洗錢或資恐風險者，得免進行實質受益人及加強重要政治性職務人士之身分審查程序：</a:t>
          </a:r>
        </a:p>
      </dsp:txBody>
      <dsp:txXfrm>
        <a:off x="0" y="0"/>
        <a:ext cx="2124710" cy="4929188"/>
      </dsp:txXfrm>
    </dsp:sp>
    <dsp:sp modelId="{78FB5781-9751-4FCC-92FC-278BABBE9FD4}">
      <dsp:nvSpPr>
        <dsp:cNvPr id="0" name=""/>
        <dsp:cNvSpPr/>
      </dsp:nvSpPr>
      <dsp:spPr>
        <a:xfrm>
          <a:off x="2284063" y="64142"/>
          <a:ext cx="8339486" cy="66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a:t>客戶為自然人，已提供資金來源證明。</a:t>
          </a:r>
        </a:p>
      </dsp:txBody>
      <dsp:txXfrm>
        <a:off x="2284063" y="64142"/>
        <a:ext cx="8339486" cy="668295"/>
      </dsp:txXfrm>
    </dsp:sp>
    <dsp:sp modelId="{5E8BFB17-6F6E-4920-98B7-D86096CD3E10}">
      <dsp:nvSpPr>
        <dsp:cNvPr id="0" name=""/>
        <dsp:cNvSpPr/>
      </dsp:nvSpPr>
      <dsp:spPr>
        <a:xfrm>
          <a:off x="2124710" y="73243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93005-E253-4FD2-8D07-089BCD3713A3}">
      <dsp:nvSpPr>
        <dsp:cNvPr id="0" name=""/>
        <dsp:cNvSpPr/>
      </dsp:nvSpPr>
      <dsp:spPr>
        <a:xfrm>
          <a:off x="2284063" y="796579"/>
          <a:ext cx="8339486" cy="73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a:t>申請政府機關提供之首次購屋或相關優惠購屋貸款。</a:t>
          </a:r>
        </a:p>
      </dsp:txBody>
      <dsp:txXfrm>
        <a:off x="2284063" y="796579"/>
        <a:ext cx="8339486" cy="738107"/>
      </dsp:txXfrm>
    </dsp:sp>
    <dsp:sp modelId="{8E9B4F3A-8222-47D8-A9DB-01700F45A048}">
      <dsp:nvSpPr>
        <dsp:cNvPr id="0" name=""/>
        <dsp:cNvSpPr/>
      </dsp:nvSpPr>
      <dsp:spPr>
        <a:xfrm>
          <a:off x="2124710" y="153468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912C9-6B32-4EE7-BF7A-7752682284A9}">
      <dsp:nvSpPr>
        <dsp:cNvPr id="0" name=""/>
        <dsp:cNvSpPr/>
      </dsp:nvSpPr>
      <dsp:spPr>
        <a:xfrm>
          <a:off x="2284063" y="1598829"/>
          <a:ext cx="8339486" cy="64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a:t>依法向政府機關申請優先承購或讓售公有不動產。（不包含標售）</a:t>
          </a:r>
        </a:p>
      </dsp:txBody>
      <dsp:txXfrm>
        <a:off x="2284063" y="1598829"/>
        <a:ext cx="8339486" cy="648527"/>
      </dsp:txXfrm>
    </dsp:sp>
    <dsp:sp modelId="{1704EED2-D01F-4898-AAEA-C404810ECF3D}">
      <dsp:nvSpPr>
        <dsp:cNvPr id="0" name=""/>
        <dsp:cNvSpPr/>
      </dsp:nvSpPr>
      <dsp:spPr>
        <a:xfrm>
          <a:off x="2124710" y="2247356"/>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397634-86FD-493F-8B2B-B75F4BD90F9D}">
      <dsp:nvSpPr>
        <dsp:cNvPr id="0" name=""/>
        <dsp:cNvSpPr/>
      </dsp:nvSpPr>
      <dsp:spPr>
        <a:xfrm>
          <a:off x="2284063" y="2311498"/>
          <a:ext cx="8339486" cy="158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a:t>僅購買價格合於市場行情之一戶（棟）房地或一筆土地，且經向我國境內金融機構申請貸款支付各期款項或以價金信託專戶收付款項。</a:t>
          </a:r>
          <a:endParaRPr lang="en-US" altLang="zh-TW" sz="1600" kern="1200" dirty="0"/>
        </a:p>
        <a:p>
          <a:pPr lvl="0" algn="l" defTabSz="711200">
            <a:lnSpc>
              <a:spcPct val="90000"/>
            </a:lnSpc>
            <a:spcBef>
              <a:spcPct val="0"/>
            </a:spcBef>
            <a:spcAft>
              <a:spcPct val="35000"/>
            </a:spcAft>
          </a:pPr>
          <a:r>
            <a:rPr lang="zh-TW" altLang="en-US" sz="1600" kern="1200" dirty="0"/>
            <a:t>所稱房地，於房屋與土地隨同移轉者，指房屋及土地，於房屋單獨移轉者，指房屋；所稱土地，指無房屋之土地。</a:t>
          </a:r>
        </a:p>
      </dsp:txBody>
      <dsp:txXfrm>
        <a:off x="2284063" y="2311498"/>
        <a:ext cx="8339486" cy="1589618"/>
      </dsp:txXfrm>
    </dsp:sp>
    <dsp:sp modelId="{816769C1-A6A2-463C-ACE4-F416E88FC714}">
      <dsp:nvSpPr>
        <dsp:cNvPr id="0" name=""/>
        <dsp:cNvSpPr/>
      </dsp:nvSpPr>
      <dsp:spPr>
        <a:xfrm>
          <a:off x="2124710" y="390111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E5191-1129-4ABA-B3F1-73A5FB4E0DDE}">
      <dsp:nvSpPr>
        <dsp:cNvPr id="0" name=""/>
        <dsp:cNvSpPr/>
      </dsp:nvSpPr>
      <dsp:spPr>
        <a:xfrm>
          <a:off x="2284063" y="3965259"/>
          <a:ext cx="8339486" cy="89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a:t>抵押權人承受債務人提供擔保之不動產。</a:t>
          </a:r>
        </a:p>
      </dsp:txBody>
      <dsp:txXfrm>
        <a:off x="2284063" y="3965259"/>
        <a:ext cx="8339486" cy="896128"/>
      </dsp:txXfrm>
    </dsp:sp>
    <dsp:sp modelId="{9A5FF4BF-8B76-4A0A-9F9C-7499E66B715D}">
      <dsp:nvSpPr>
        <dsp:cNvPr id="0" name=""/>
        <dsp:cNvSpPr/>
      </dsp:nvSpPr>
      <dsp:spPr>
        <a:xfrm>
          <a:off x="2124710" y="486138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10C76-D972-4ECF-AA38-FEDB55D15FFF}">
      <dsp:nvSpPr>
        <dsp:cNvPr id="0" name=""/>
        <dsp:cNvSpPr/>
      </dsp:nvSpPr>
      <dsp:spPr>
        <a:xfrm>
          <a:off x="1296" y="308971"/>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應留存交易記錄</a:t>
          </a:r>
        </a:p>
      </dsp:txBody>
      <dsp:txXfrm>
        <a:off x="1296" y="308971"/>
        <a:ext cx="3371732" cy="1356520"/>
      </dsp:txXfrm>
    </dsp:sp>
    <dsp:sp modelId="{807BECBC-F2CC-4349-97F2-BC65E8C4717A}">
      <dsp:nvSpPr>
        <dsp:cNvPr id="0" name=""/>
        <dsp:cNvSpPr/>
      </dsp:nvSpPr>
      <dsp:spPr>
        <a:xfrm>
          <a:off x="338470" y="1258569"/>
          <a:ext cx="2697385" cy="605315"/>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不動產買賣契約書</a:t>
          </a:r>
          <a:endParaRPr lang="zh-TW" altLang="en-US" sz="1400" kern="1200" dirty="0">
            <a:latin typeface="+mn-ea"/>
            <a:ea typeface="+mn-ea"/>
          </a:endParaRPr>
        </a:p>
      </dsp:txBody>
      <dsp:txXfrm>
        <a:off x="356199" y="1276298"/>
        <a:ext cx="2661927" cy="569857"/>
      </dsp:txXfrm>
    </dsp:sp>
    <dsp:sp modelId="{DEC2C8F7-9529-4266-B023-66AB8BA405E4}">
      <dsp:nvSpPr>
        <dsp:cNvPr id="0" name=""/>
        <dsp:cNvSpPr/>
      </dsp:nvSpPr>
      <dsp:spPr>
        <a:xfrm>
          <a:off x="338470" y="1957010"/>
          <a:ext cx="2697385" cy="605315"/>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定金及價款收支證明文件</a:t>
          </a:r>
        </a:p>
      </dsp:txBody>
      <dsp:txXfrm>
        <a:off x="356199" y="1974739"/>
        <a:ext cx="2661927" cy="569857"/>
      </dsp:txXfrm>
    </dsp:sp>
    <dsp:sp modelId="{1C4896C5-40FB-420D-81A6-31C4815F3E2F}">
      <dsp:nvSpPr>
        <dsp:cNvPr id="0" name=""/>
        <dsp:cNvSpPr/>
      </dsp:nvSpPr>
      <dsp:spPr>
        <a:xfrm>
          <a:off x="338470" y="2655451"/>
          <a:ext cx="2697385" cy="605315"/>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交易帳戶號碼</a:t>
          </a:r>
        </a:p>
      </dsp:txBody>
      <dsp:txXfrm>
        <a:off x="356199" y="2673180"/>
        <a:ext cx="2661927" cy="569857"/>
      </dsp:txXfrm>
    </dsp:sp>
    <dsp:sp modelId="{2BA92145-4035-434A-9735-07B24C663974}">
      <dsp:nvSpPr>
        <dsp:cNvPr id="0" name=""/>
        <dsp:cNvSpPr/>
      </dsp:nvSpPr>
      <dsp:spPr>
        <a:xfrm>
          <a:off x="338470" y="3353892"/>
          <a:ext cx="2697385" cy="605315"/>
        </a:xfrm>
        <a:prstGeom prst="roundRect">
          <a:avLst>
            <a:gd name="adj" fmla="val 10000"/>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簽證文件</a:t>
          </a:r>
        </a:p>
      </dsp:txBody>
      <dsp:txXfrm>
        <a:off x="356199" y="3371621"/>
        <a:ext cx="2661927" cy="569857"/>
      </dsp:txXfrm>
    </dsp:sp>
    <dsp:sp modelId="{C8345E0C-A814-49D4-B71E-7DACD2EDFE7B}">
      <dsp:nvSpPr>
        <dsp:cNvPr id="0" name=""/>
        <dsp:cNvSpPr/>
      </dsp:nvSpPr>
      <dsp:spPr>
        <a:xfrm>
          <a:off x="338470" y="4052333"/>
          <a:ext cx="2697385" cy="605315"/>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受託事項往來文件</a:t>
          </a:r>
        </a:p>
      </dsp:txBody>
      <dsp:txXfrm>
        <a:off x="356199" y="4070062"/>
        <a:ext cx="2661927" cy="569857"/>
      </dsp:txXfrm>
    </dsp:sp>
    <dsp:sp modelId="{7E1D315B-BC92-43D2-90F7-D9125FBED970}">
      <dsp:nvSpPr>
        <dsp:cNvPr id="0" name=""/>
        <dsp:cNvSpPr/>
      </dsp:nvSpPr>
      <dsp:spPr>
        <a:xfrm>
          <a:off x="3625908" y="308476"/>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免予留存者</a:t>
          </a:r>
        </a:p>
      </dsp:txBody>
      <dsp:txXfrm>
        <a:off x="3625908" y="308476"/>
        <a:ext cx="3371732" cy="1356520"/>
      </dsp:txXfrm>
    </dsp:sp>
    <dsp:sp modelId="{6149FB7E-E77B-41E5-9F64-15AADA47649C}">
      <dsp:nvSpPr>
        <dsp:cNvPr id="0" name=""/>
        <dsp:cNvSpPr/>
      </dsp:nvSpPr>
      <dsp:spPr>
        <a:xfrm>
          <a:off x="3963082" y="1256900"/>
          <a:ext cx="2697385" cy="3401060"/>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kern="1200" dirty="0">
              <a:latin typeface="+mn-ea"/>
              <a:ea typeface="+mn-ea"/>
            </a:rPr>
            <a:t>因不動產買賣個案交易程序、條件、接受客戶委託時機、方式有所不同，未必有收受定金、價款或簽證等情形，若個案確無該等交易紀錄之文件，則免予留存。</a:t>
          </a:r>
        </a:p>
      </dsp:txBody>
      <dsp:txXfrm>
        <a:off x="4042086" y="1335904"/>
        <a:ext cx="2539377" cy="3243052"/>
      </dsp:txXfrm>
    </dsp:sp>
    <dsp:sp modelId="{AA5486A2-4ECC-4BD1-AEEC-6405BEB2CADB}">
      <dsp:nvSpPr>
        <dsp:cNvPr id="0" name=""/>
        <dsp:cNvSpPr/>
      </dsp:nvSpPr>
      <dsp:spPr>
        <a:xfrm>
          <a:off x="7250521" y="308744"/>
          <a:ext cx="3371732" cy="452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保存期間</a:t>
          </a:r>
        </a:p>
      </dsp:txBody>
      <dsp:txXfrm>
        <a:off x="7250521" y="308744"/>
        <a:ext cx="3371732" cy="1356520"/>
      </dsp:txXfrm>
    </dsp:sp>
    <dsp:sp modelId="{78A4D1C8-261B-4096-852D-2C633073BEF9}">
      <dsp:nvSpPr>
        <dsp:cNvPr id="0" name=""/>
        <dsp:cNvSpPr/>
      </dsp:nvSpPr>
      <dsp:spPr>
        <a:xfrm>
          <a:off x="7587694" y="1245187"/>
          <a:ext cx="2697385" cy="1187769"/>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交易紀錄得以專卷檔案或電子檔案方式留存，其保存期間自交易完成時起，至少</a:t>
          </a:r>
          <a:r>
            <a:rPr lang="en-US" sz="1400" kern="1200" dirty="0">
              <a:latin typeface="+mn-ea"/>
              <a:ea typeface="+mn-ea"/>
            </a:rPr>
            <a:t>5</a:t>
          </a:r>
          <a:r>
            <a:rPr lang="zh-TW" sz="1400" kern="1200" dirty="0">
              <a:latin typeface="+mn-ea"/>
              <a:ea typeface="+mn-ea"/>
            </a:rPr>
            <a:t>年。</a:t>
          </a:r>
          <a:endParaRPr lang="zh-TW" altLang="en-US" sz="1400" kern="1200" dirty="0">
            <a:latin typeface="+mn-ea"/>
            <a:ea typeface="+mn-ea"/>
          </a:endParaRPr>
        </a:p>
      </dsp:txBody>
      <dsp:txXfrm>
        <a:off x="7622483" y="1279976"/>
        <a:ext cx="2627807" cy="1118191"/>
      </dsp:txXfrm>
    </dsp:sp>
    <dsp:sp modelId="{DFBDCA4C-DC9E-4908-B808-46B8025A0636}">
      <dsp:nvSpPr>
        <dsp:cNvPr id="0" name=""/>
        <dsp:cNvSpPr/>
      </dsp:nvSpPr>
      <dsp:spPr>
        <a:xfrm>
          <a:off x="7598591" y="2544503"/>
          <a:ext cx="2697385" cy="797123"/>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mn-ea"/>
              <a:ea typeface="+mn-ea"/>
            </a:rPr>
            <a:t>但其他法律有規定較長保存期間者，從其規定。</a:t>
          </a:r>
        </a:p>
      </dsp:txBody>
      <dsp:txXfrm>
        <a:off x="7621938" y="2567850"/>
        <a:ext cx="2650691" cy="750429"/>
      </dsp:txXfrm>
    </dsp:sp>
    <dsp:sp modelId="{9F9CD7B1-8FD6-4BE0-A87E-2C58396BCEFD}">
      <dsp:nvSpPr>
        <dsp:cNvPr id="0" name=""/>
        <dsp:cNvSpPr/>
      </dsp:nvSpPr>
      <dsp:spPr>
        <a:xfrm>
          <a:off x="7587694" y="3488015"/>
          <a:ext cx="2697385" cy="1169826"/>
        </a:xfrm>
        <a:prstGeom prst="roundRect">
          <a:avLst>
            <a:gd name="adj" fmla="val 10000"/>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TW" sz="1400" kern="1200" dirty="0">
              <a:latin typeface="+mn-ea"/>
              <a:ea typeface="+mn-ea"/>
            </a:rPr>
            <a:t>另須注意依地政士法第</a:t>
          </a:r>
          <a:r>
            <a:rPr lang="en-US" sz="1400" kern="1200" dirty="0">
              <a:latin typeface="+mn-ea"/>
              <a:ea typeface="+mn-ea"/>
            </a:rPr>
            <a:t>25</a:t>
          </a:r>
          <a:r>
            <a:rPr lang="zh-TW" sz="1400" kern="1200" dirty="0">
              <a:latin typeface="+mn-ea"/>
              <a:ea typeface="+mn-ea"/>
            </a:rPr>
            <a:t>條第</a:t>
          </a:r>
          <a:r>
            <a:rPr lang="en-US" sz="1400" kern="1200" dirty="0">
              <a:latin typeface="+mn-ea"/>
              <a:ea typeface="+mn-ea"/>
            </a:rPr>
            <a:t>2</a:t>
          </a:r>
          <a:r>
            <a:rPr lang="zh-TW" sz="1400" kern="1200" dirty="0">
              <a:latin typeface="+mn-ea"/>
              <a:ea typeface="+mn-ea"/>
            </a:rPr>
            <a:t>項及其施行細則第</a:t>
          </a:r>
          <a:r>
            <a:rPr lang="en-US" sz="1400" kern="1200" dirty="0">
              <a:latin typeface="+mn-ea"/>
              <a:ea typeface="+mn-ea"/>
            </a:rPr>
            <a:t>17</a:t>
          </a:r>
          <a:r>
            <a:rPr lang="zh-TW" sz="1400" kern="1200" dirty="0">
              <a:latin typeface="+mn-ea"/>
              <a:ea typeface="+mn-ea"/>
            </a:rPr>
            <a:t>條規定備置之業務紀錄簿，應保存至少</a:t>
          </a:r>
          <a:r>
            <a:rPr lang="en-US" sz="1400" kern="1200" dirty="0">
              <a:latin typeface="+mn-ea"/>
              <a:ea typeface="+mn-ea"/>
            </a:rPr>
            <a:t>15</a:t>
          </a:r>
          <a:r>
            <a:rPr lang="zh-TW" sz="1400" kern="1200" dirty="0">
              <a:latin typeface="+mn-ea"/>
              <a:ea typeface="+mn-ea"/>
            </a:rPr>
            <a:t>年</a:t>
          </a:r>
          <a:endParaRPr lang="zh-TW" altLang="en-US" sz="1400" kern="1200" dirty="0">
            <a:latin typeface="+mn-ea"/>
            <a:ea typeface="+mn-ea"/>
          </a:endParaRPr>
        </a:p>
      </dsp:txBody>
      <dsp:txXfrm>
        <a:off x="7621957" y="3522278"/>
        <a:ext cx="2628859" cy="110130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2B0A3F1C-2191-41BB-AC85-A6847AFC1B98}" type="datetime1">
              <a:rPr lang="en-US" altLang="zh-TW"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mn-ea"/>
                <a:ea typeface="+mn-ea"/>
              </a:defRPr>
            </a:lvl1pPr>
          </a:lstStyle>
          <a:p>
            <a:r>
              <a:rPr lang="zh-TW" altLang="en-US" dirty="0"/>
              <a:t>  </a:t>
            </a:r>
            <a:fld id="{4FAB73BC-B049-4115-A692-8D63A059BFB8}" type="slidenum">
              <a:rPr lang="en-US" smtClean="0"/>
              <a:pPr/>
              <a:t>‹#›</a:t>
            </a:fld>
            <a:endParaRPr lang="en-US" dirty="0"/>
          </a:p>
        </p:txBody>
      </p:sp>
      <p:pic>
        <p:nvPicPr>
          <p:cNvPr id="9" name="圖片 8"/>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9949540" y="6366328"/>
            <a:ext cx="1517320" cy="358826"/>
          </a:xfrm>
          <a:prstGeom prst="rect">
            <a:avLst/>
          </a:prstGeom>
        </p:spPr>
      </p:pic>
    </p:spTree>
    <p:extLst>
      <p:ext uri="{BB962C8B-B14F-4D97-AF65-F5344CB8AC3E}">
        <p14:creationId xmlns:p14="http://schemas.microsoft.com/office/powerpoint/2010/main" xmlns="" val="13444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228D41-EBFE-4558-AD03-B075F7CC1F1B}" type="datetime1">
              <a:rPr lang="en-US" altLang="zh-TW" smtClean="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17632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Date Placeholder 7"/>
          <p:cNvSpPr>
            <a:spLocks noGrp="1"/>
          </p:cNvSpPr>
          <p:nvPr>
            <p:ph type="dt" sz="half" idx="10"/>
          </p:nvPr>
        </p:nvSpPr>
        <p:spPr/>
        <p:txBody>
          <a:bodyPr/>
          <a:lstStyle/>
          <a:p>
            <a:fld id="{BB129DC4-5F44-41B4-BB0A-C4CFF45CE6B7}"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3192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Date Placeholder 7"/>
          <p:cNvSpPr>
            <a:spLocks noGrp="1"/>
          </p:cNvSpPr>
          <p:nvPr>
            <p:ph type="dt" sz="half" idx="10"/>
          </p:nvPr>
        </p:nvSpPr>
        <p:spPr/>
        <p:txBody>
          <a:bodyPr/>
          <a:lstStyle/>
          <a:p>
            <a:fld id="{BF4E7B17-9A6E-4877-9FEF-1FAFEEBF2BCC}" type="datetime1">
              <a:rPr lang="en-US" altLang="zh-TW" smtClean="0"/>
              <a:pPr/>
              <a:t>9/26/2017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05323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D5939D5-384C-4FBB-9F50-C757E0D48AE8}" type="datetime1">
              <a:rPr lang="en-US" altLang="zh-TW" smtClean="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023158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73D9BD3-3FE4-4417-86A2-EB12FCEB4619}" type="datetime1">
              <a:rPr lang="en-US" altLang="zh-TW" smtClean="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5353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兩個內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70671" y="1124068"/>
            <a:ext cx="4880362"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1DF9D5F1-6934-49E4-9F6A-469DDE1F0923}"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447000" y="1124068"/>
            <a:ext cx="4880362"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a:t>按一下以編輯母片文字樣式</a:t>
            </a:r>
          </a:p>
        </p:txBody>
      </p:sp>
    </p:spTree>
    <p:extLst>
      <p:ext uri="{BB962C8B-B14F-4D97-AF65-F5344CB8AC3E}">
        <p14:creationId xmlns:p14="http://schemas.microsoft.com/office/powerpoint/2010/main" xmlns="" val="154857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兩個內容">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F9D5F1-6934-49E4-9F6A-469DDE1F0923}"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446999" y="1124068"/>
            <a:ext cx="10623771"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a:t>按一下以編輯母片文字樣式</a:t>
            </a:r>
          </a:p>
        </p:txBody>
      </p:sp>
    </p:spTree>
    <p:extLst>
      <p:ext uri="{BB962C8B-B14F-4D97-AF65-F5344CB8AC3E}">
        <p14:creationId xmlns:p14="http://schemas.microsoft.com/office/powerpoint/2010/main" xmlns="" val="182633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F8DA3B8-5A2F-4C03-BB95-42A2F48D392E}" type="datetime1">
              <a:rPr lang="en-US" altLang="zh-TW"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Tree>
    <p:extLst>
      <p:ext uri="{BB962C8B-B14F-4D97-AF65-F5344CB8AC3E}">
        <p14:creationId xmlns:p14="http://schemas.microsoft.com/office/powerpoint/2010/main" xmlns="" val="34712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A1B581B-74D3-44E5-BF52-98493DAA4DE3}" type="datetime1">
              <a:rPr lang="en-US" altLang="zh-TW"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Tree>
    <p:extLst>
      <p:ext uri="{BB962C8B-B14F-4D97-AF65-F5344CB8AC3E}">
        <p14:creationId xmlns:p14="http://schemas.microsoft.com/office/powerpoint/2010/main" xmlns="" val="293308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7F00361A-C9A3-4E1A-BA01-E3A598A44763}"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Tree>
    <p:extLst>
      <p:ext uri="{BB962C8B-B14F-4D97-AF65-F5344CB8AC3E}">
        <p14:creationId xmlns:p14="http://schemas.microsoft.com/office/powerpoint/2010/main" xmlns="" val="147412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兩個內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0879"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818120"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1DF9D5F1-6934-49E4-9F6A-469DDE1F0923}"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5"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a:t>按一下以編輯母片文字樣式</a:t>
            </a:r>
          </a:p>
        </p:txBody>
      </p:sp>
    </p:spTree>
    <p:extLst>
      <p:ext uri="{BB962C8B-B14F-4D97-AF65-F5344CB8AC3E}">
        <p14:creationId xmlns:p14="http://schemas.microsoft.com/office/powerpoint/2010/main" xmlns="" val="288836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兩個內容">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996268" y="1060004"/>
            <a:ext cx="4296572"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779E801A-3A90-4D87-8D51-AD15297BC7B8}"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6" y="1060004"/>
            <a:ext cx="1892490" cy="4929315"/>
          </a:xfrm>
        </p:spPr>
        <p:style>
          <a:lnRef idx="3">
            <a:schemeClr val="lt1"/>
          </a:lnRef>
          <a:fillRef idx="1">
            <a:schemeClr val="accent2"/>
          </a:fillRef>
          <a:effectRef idx="1">
            <a:schemeClr val="accent2"/>
          </a:effectRef>
          <a:fontRef idx="minor">
            <a:schemeClr val="lt1"/>
          </a:fontRef>
        </p:style>
        <p:txBody>
          <a:bodyPr anchor="t"/>
          <a:lstStyle>
            <a:lvl1pPr>
              <a:defRPr sz="28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normAutofit/>
          </a:bodyPr>
          <a:lstStyle>
            <a:lvl1pPr>
              <a:defRPr sz="3200"/>
            </a:lvl1pPr>
            <a:lvl5pPr marL="1874520" indent="0">
              <a:buNone/>
              <a:defRPr/>
            </a:lvl5pPr>
          </a:lstStyle>
          <a:p>
            <a:pPr lvl="0"/>
            <a:r>
              <a:rPr lang="zh-TW" altLang="en-US"/>
              <a:t>按一下以編輯母片文字樣式</a:t>
            </a:r>
          </a:p>
        </p:txBody>
      </p:sp>
      <p:sp>
        <p:nvSpPr>
          <p:cNvPr id="3" name="Content Placeholder 2"/>
          <p:cNvSpPr>
            <a:spLocks noGrp="1"/>
          </p:cNvSpPr>
          <p:nvPr>
            <p:ph sz="half" idx="1"/>
          </p:nvPr>
        </p:nvSpPr>
        <p:spPr>
          <a:xfrm>
            <a:off x="2405402" y="1060004"/>
            <a:ext cx="4296572"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xmlns="" val="241507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兩個內容">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37072" y="1060004"/>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1030A950-966F-4CBA-8D59-79491195EA74}" type="datetime1">
              <a:rPr lang="en-US" altLang="zh-TW" smtClean="0"/>
              <a:pPr/>
              <a:t>9/26/2017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6" y="1060004"/>
            <a:ext cx="1892490" cy="4929315"/>
          </a:xfrm>
        </p:spPr>
        <p:style>
          <a:lnRef idx="3">
            <a:schemeClr val="lt1"/>
          </a:lnRef>
          <a:fillRef idx="1">
            <a:schemeClr val="accent2"/>
          </a:fillRef>
          <a:effectRef idx="1">
            <a:schemeClr val="accent2"/>
          </a:effectRef>
          <a:fontRef idx="minor">
            <a:schemeClr val="lt1"/>
          </a:fontRef>
        </p:style>
        <p:txBody>
          <a:bodyPr anchor="t"/>
          <a:lstStyle>
            <a:lvl1pPr>
              <a:defRPr sz="28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normAutofit/>
          </a:bodyPr>
          <a:lstStyle>
            <a:lvl1pPr>
              <a:defRPr sz="3200"/>
            </a:lvl1pPr>
            <a:lvl5pPr marL="1874520" indent="0">
              <a:buNone/>
              <a:defRPr/>
            </a:lvl5pPr>
          </a:lstStyle>
          <a:p>
            <a:pPr lvl="0"/>
            <a:r>
              <a:rPr lang="zh-TW" altLang="en-US"/>
              <a:t>按一下以編輯母片文字樣式</a:t>
            </a:r>
          </a:p>
        </p:txBody>
      </p:sp>
      <p:sp>
        <p:nvSpPr>
          <p:cNvPr id="3" name="Content Placeholder 2"/>
          <p:cNvSpPr>
            <a:spLocks noGrp="1"/>
          </p:cNvSpPr>
          <p:nvPr>
            <p:ph sz="half" idx="1"/>
          </p:nvPr>
        </p:nvSpPr>
        <p:spPr>
          <a:xfrm>
            <a:off x="2405402" y="1060004"/>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3"/>
          <p:cNvSpPr>
            <a:spLocks noGrp="1"/>
          </p:cNvSpPr>
          <p:nvPr>
            <p:ph sz="half" idx="15"/>
          </p:nvPr>
        </p:nvSpPr>
        <p:spPr>
          <a:xfrm>
            <a:off x="8468742" y="1040439"/>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xmlns="" val="176155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9B0DD5AD-0C74-4276-8A55-D472041C8966}" type="datetime1">
              <a:rPr lang="en-US" altLang="zh-TW" smtClean="0"/>
              <a:pPr/>
              <a:t>9/26/2017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r>
              <a:rPr lang="zh-TW" altLang="en-US" dirty="0"/>
              <a:t>  </a:t>
            </a:r>
            <a:fld id="{4FAB73BC-B049-4115-A692-8D63A059BFB8}" type="slidenum">
              <a:rPr lang="en-US" smtClean="0"/>
              <a:pPr/>
              <a:t>‹#›</a:t>
            </a:fld>
            <a:endParaRPr lang="en-US" dirty="0"/>
          </a:p>
        </p:txBody>
      </p:sp>
    </p:spTree>
    <p:extLst>
      <p:ext uri="{BB962C8B-B14F-4D97-AF65-F5344CB8AC3E}">
        <p14:creationId xmlns:p14="http://schemas.microsoft.com/office/powerpoint/2010/main" xmlns="" val="278946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9390ED29-1EB1-4541-9E73-B6DD28C361D5}" type="datetime1">
              <a:rPr lang="en-US" altLang="zh-TW" smtClean="0"/>
              <a:pPr/>
              <a:t>9/26/2017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16266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CFE4B3E-082A-4254-B0EF-F55E7D4AF7F2}" type="datetime1">
              <a:rPr lang="en-US" altLang="zh-TW" smtClean="0"/>
              <a:pPr/>
              <a:t>9/26/2017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r>
              <a:rPr lang="zh-TW" altLang="en-US" dirty="0"/>
              <a:t>  </a:t>
            </a:r>
            <a:fld id="{4FAB73BC-B049-4115-A692-8D63A059BFB8}" type="slidenum">
              <a:rPr lang="en-US" smtClean="0"/>
              <a:pPr/>
              <a:t>‹#›</a:t>
            </a:fld>
            <a:endParaRPr lang="en-US" dirty="0"/>
          </a:p>
        </p:txBody>
      </p:sp>
      <p:pic>
        <p:nvPicPr>
          <p:cNvPr id="9" name="圖片 8"/>
          <p:cNvPicPr>
            <a:picLocks noChangeAspect="1"/>
          </p:cNvPicPr>
          <p:nvPr userDrawn="1"/>
        </p:nvPicPr>
        <p:blipFill>
          <a:blip r:embed="rId18">
            <a:extLst>
              <a:ext uri="{28A0092B-C50C-407E-A947-70E740481C1C}">
                <a14:useLocalDpi xmlns:a14="http://schemas.microsoft.com/office/drawing/2010/main" xmlns=""/>
              </a:ext>
            </a:extLst>
          </a:blip>
          <a:stretch>
            <a:fillRect/>
          </a:stretch>
        </p:blipFill>
        <p:spPr>
          <a:xfrm>
            <a:off x="9949540" y="6366328"/>
            <a:ext cx="1517320" cy="358826"/>
          </a:xfrm>
          <a:prstGeom prst="rect">
            <a:avLst/>
          </a:prstGeom>
        </p:spPr>
      </p:pic>
    </p:spTree>
    <p:extLst>
      <p:ext uri="{BB962C8B-B14F-4D97-AF65-F5344CB8AC3E}">
        <p14:creationId xmlns:p14="http://schemas.microsoft.com/office/powerpoint/2010/main" xmlns="" val="354903794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hyperlink" Target="http://www.mjib.gov.tw/mlpc"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www.mjib.gov.tw/mlpc"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zh-TW" sz="5400" dirty="0"/>
              <a:t>地政士及不動產經紀業</a:t>
            </a:r>
            <a:br>
              <a:rPr lang="zh-TW" altLang="zh-TW" sz="5400" dirty="0"/>
            </a:br>
            <a:r>
              <a:rPr lang="zh-TW" altLang="zh-TW" sz="5400" dirty="0"/>
              <a:t>防制洗錢法令與執行</a:t>
            </a:r>
            <a:endParaRPr lang="zh-TW" altLang="en-US" sz="5400" dirty="0"/>
          </a:p>
        </p:txBody>
      </p:sp>
      <p:sp>
        <p:nvSpPr>
          <p:cNvPr id="3" name="副標題 2"/>
          <p:cNvSpPr>
            <a:spLocks noGrp="1"/>
          </p:cNvSpPr>
          <p:nvPr>
            <p:ph type="subTitle" idx="1"/>
          </p:nvPr>
        </p:nvSpPr>
        <p:spPr/>
        <p:txBody>
          <a:bodyPr/>
          <a:lstStyle/>
          <a:p>
            <a:r>
              <a:rPr lang="en-US" altLang="zh-TW" b="1" dirty="0">
                <a:latin typeface="+mn-ea"/>
              </a:rPr>
              <a:t>106</a:t>
            </a:r>
            <a:r>
              <a:rPr lang="zh-TW" altLang="en-US" b="1" dirty="0">
                <a:latin typeface="+mn-ea"/>
              </a:rPr>
              <a:t>年度防制洗錢宣導說明會</a:t>
            </a:r>
            <a:endParaRPr lang="en-US" altLang="zh-TW" b="1" dirty="0">
              <a:latin typeface="+mn-ea"/>
            </a:endParaRPr>
          </a:p>
          <a:p>
            <a:r>
              <a:rPr lang="zh-TW" altLang="en-US" b="1" dirty="0">
                <a:latin typeface="+mn-ea"/>
              </a:rPr>
              <a:t>內政部地政司</a:t>
            </a:r>
          </a:p>
        </p:txBody>
      </p:sp>
    </p:spTree>
    <p:extLst>
      <p:ext uri="{BB962C8B-B14F-4D97-AF65-F5344CB8AC3E}">
        <p14:creationId xmlns:p14="http://schemas.microsoft.com/office/powerpoint/2010/main" xmlns="" val="1947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056B8DB8-2D49-401B-A5B0-8A618C6F4D9C}"/>
              </a:ext>
            </a:extLst>
          </p:cNvPr>
          <p:cNvSpPr>
            <a:spLocks noGrp="1"/>
          </p:cNvSpPr>
          <p:nvPr>
            <p:ph type="sldNum" sz="quarter" idx="12"/>
          </p:nvPr>
        </p:nvSpPr>
        <p:spPr/>
        <p:txBody>
          <a:bodyPr/>
          <a:lstStyle/>
          <a:p>
            <a:r>
              <a:rPr lang="zh-TW" altLang="en-US"/>
              <a:t>  </a:t>
            </a:r>
            <a:fld id="{4FAB73BC-B049-4115-A692-8D63A059BFB8}" type="slidenum">
              <a:rPr lang="en-US" smtClean="0"/>
              <a:pPr/>
              <a:t>10</a:t>
            </a:fld>
            <a:endParaRPr lang="en-US" dirty="0"/>
          </a:p>
        </p:txBody>
      </p:sp>
      <p:graphicFrame>
        <p:nvGraphicFramePr>
          <p:cNvPr id="8" name="內容版面配置區 7">
            <a:extLst>
              <a:ext uri="{FF2B5EF4-FFF2-40B4-BE49-F238E27FC236}">
                <a16:creationId xmlns="" xmlns:a16="http://schemas.microsoft.com/office/drawing/2014/main" id="{D9C14A3B-6F86-4F2C-B21C-5896C5F9CD9C}"/>
              </a:ext>
            </a:extLst>
          </p:cNvPr>
          <p:cNvGraphicFramePr>
            <a:graphicFrameLocks noGrp="1"/>
          </p:cNvGraphicFramePr>
          <p:nvPr>
            <p:ph sz="half" idx="4294967295"/>
            <p:extLst>
              <p:ext uri="{D42A27DB-BD31-4B8C-83A1-F6EECF244321}">
                <p14:modId xmlns:p14="http://schemas.microsoft.com/office/powerpoint/2010/main" xmlns="" val="2819822263"/>
              </p:ext>
            </p:extLst>
          </p:nvPr>
        </p:nvGraphicFramePr>
        <p:xfrm>
          <a:off x="314506" y="145605"/>
          <a:ext cx="11293131" cy="5905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圖片 8">
            <a:extLst>
              <a:ext uri="{FF2B5EF4-FFF2-40B4-BE49-F238E27FC236}">
                <a16:creationId xmlns="" xmlns:a16="http://schemas.microsoft.com/office/drawing/2014/main" id="{732E0D4B-B8AE-45F9-9E18-E7C09B2D50F6}"/>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9949540" y="6366328"/>
            <a:ext cx="1517320" cy="358826"/>
          </a:xfrm>
          <a:prstGeom prst="rect">
            <a:avLst/>
          </a:prstGeom>
        </p:spPr>
      </p:pic>
      <p:sp>
        <p:nvSpPr>
          <p:cNvPr id="10" name="文字方塊 9">
            <a:extLst>
              <a:ext uri="{FF2B5EF4-FFF2-40B4-BE49-F238E27FC236}">
                <a16:creationId xmlns="" xmlns:a16="http://schemas.microsoft.com/office/drawing/2014/main" id="{03AFB56A-133F-414E-927F-8E476F182B83}"/>
              </a:ext>
            </a:extLst>
          </p:cNvPr>
          <p:cNvSpPr txBox="1"/>
          <p:nvPr/>
        </p:nvSpPr>
        <p:spPr>
          <a:xfrm>
            <a:off x="314506" y="6107435"/>
            <a:ext cx="7981672" cy="338554"/>
          </a:xfrm>
          <a:prstGeom prst="rect">
            <a:avLst/>
          </a:prstGeom>
          <a:solidFill>
            <a:schemeClr val="accent3">
              <a:lumMod val="20000"/>
              <a:lumOff val="80000"/>
            </a:schemeClr>
          </a:solidFill>
        </p:spPr>
        <p:txBody>
          <a:bodyPr wrap="none" rtlCol="0">
            <a:spAutoFit/>
          </a:bodyPr>
          <a:lstStyle/>
          <a:p>
            <a:r>
              <a:rPr lang="zh-TW" altLang="en-US" sz="1600" dirty="0"/>
              <a:t>參見法務部訂頒</a:t>
            </a:r>
            <a:r>
              <a:rPr lang="zh-TW" altLang="en-US" sz="1600" dirty="0">
                <a:latin typeface="新細明體" panose="02020500000000000000" pitchFamily="18" charset="-120"/>
                <a:ea typeface="新細明體" panose="02020500000000000000" pitchFamily="18" charset="-120"/>
              </a:rPr>
              <a:t>「</a:t>
            </a:r>
            <a:r>
              <a:rPr lang="zh-TW" altLang="en-US" sz="1600" dirty="0"/>
              <a:t>重要政治性職務之人與其家庭成員及有密切關係之人範圍認定標準</a:t>
            </a:r>
            <a:r>
              <a:rPr lang="zh-TW" altLang="en-US" sz="1600" dirty="0">
                <a:latin typeface="新細明體" panose="02020500000000000000" pitchFamily="18" charset="-120"/>
                <a:ea typeface="新細明體" panose="02020500000000000000" pitchFamily="18" charset="-120"/>
              </a:rPr>
              <a:t>」</a:t>
            </a:r>
            <a:endParaRPr lang="zh-TW" altLang="en-US" sz="1600" dirty="0"/>
          </a:p>
        </p:txBody>
      </p:sp>
    </p:spTree>
    <p:extLst>
      <p:ext uri="{BB962C8B-B14F-4D97-AF65-F5344CB8AC3E}">
        <p14:creationId xmlns:p14="http://schemas.microsoft.com/office/powerpoint/2010/main" xmlns="" val="211632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11</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885370374"/>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pPr lvl="0">
              <a:buClr>
                <a:srgbClr val="40BAD2"/>
              </a:buClr>
            </a:pPr>
            <a:r>
              <a:rPr lang="zh-TW" altLang="en-US" b="1" dirty="0"/>
              <a:t>有無實質受益人及重要政治性職務人士審查之簡化措施？哪些情形可以簡化</a:t>
            </a:r>
            <a:r>
              <a:rPr lang="zh-TW" altLang="en-US" b="1" dirty="0" smtClean="0"/>
              <a:t>？ </a:t>
            </a:r>
            <a:r>
              <a:rPr lang="en-US" altLang="zh-TW" sz="1600" b="1" dirty="0" smtClean="0">
                <a:solidFill>
                  <a:srgbClr val="FFFFFF"/>
                </a:solidFill>
                <a:latin typeface="微軟正黑體" panose="020B0604030504040204" pitchFamily="34" charset="-120"/>
              </a:rPr>
              <a:t>#6</a:t>
            </a:r>
            <a:endParaRPr lang="zh-TW" altLang="en-US" b="1" dirty="0">
              <a:solidFill>
                <a:srgbClr val="FFFFFF"/>
              </a:solidFill>
            </a:endParaRPr>
          </a:p>
        </p:txBody>
      </p:sp>
      <p:sp>
        <p:nvSpPr>
          <p:cNvPr id="3" name="文字方塊 2"/>
          <p:cNvSpPr txBox="1"/>
          <p:nvPr/>
        </p:nvSpPr>
        <p:spPr>
          <a:xfrm>
            <a:off x="576943" y="6193971"/>
            <a:ext cx="4799775" cy="338554"/>
          </a:xfrm>
          <a:prstGeom prst="rect">
            <a:avLst/>
          </a:prstGeom>
          <a:solidFill>
            <a:schemeClr val="accent3">
              <a:lumMod val="20000"/>
              <a:lumOff val="80000"/>
            </a:schemeClr>
          </a:solidFill>
        </p:spPr>
        <p:txBody>
          <a:bodyPr wrap="none" rtlCol="0">
            <a:spAutoFit/>
          </a:bodyPr>
          <a:lstStyle/>
          <a:p>
            <a:r>
              <a:rPr lang="en-US" altLang="zh-TW" sz="1600" dirty="0">
                <a:latin typeface="+mn-ea"/>
              </a:rPr>
              <a:t>RBA(</a:t>
            </a:r>
            <a:r>
              <a:rPr lang="zh-TW" altLang="en-US" sz="1600" dirty="0">
                <a:latin typeface="+mn-ea"/>
              </a:rPr>
              <a:t>以風險為基礎的方法</a:t>
            </a:r>
            <a:r>
              <a:rPr lang="en-US" altLang="zh-TW" sz="1600" dirty="0">
                <a:latin typeface="+mn-ea"/>
              </a:rPr>
              <a:t>)</a:t>
            </a:r>
            <a:r>
              <a:rPr lang="zh-TW" altLang="en-US" sz="1600" dirty="0">
                <a:latin typeface="+mn-ea"/>
              </a:rPr>
              <a:t>：</a:t>
            </a:r>
            <a:r>
              <a:rPr lang="en-US" altLang="zh-TW" sz="1600" dirty="0">
                <a:latin typeface="+mn-ea"/>
              </a:rPr>
              <a:t>Risk-Based Approach</a:t>
            </a:r>
            <a:endParaRPr lang="zh-TW" altLang="en-US" sz="1600" dirty="0">
              <a:latin typeface="+mn-ea"/>
            </a:endParaRPr>
          </a:p>
        </p:txBody>
      </p:sp>
    </p:spTree>
    <p:extLst>
      <p:ext uri="{BB962C8B-B14F-4D97-AF65-F5344CB8AC3E}">
        <p14:creationId xmlns:p14="http://schemas.microsoft.com/office/powerpoint/2010/main" xmlns="" val="16078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12</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1905429973"/>
              </p:ext>
            </p:extLst>
          </p:nvPr>
        </p:nvGraphicFramePr>
        <p:xfrm>
          <a:off x="447675" y="1123950"/>
          <a:ext cx="1062355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pPr lvl="0">
              <a:buClr>
                <a:srgbClr val="40BAD2"/>
              </a:buClr>
            </a:pPr>
            <a:r>
              <a:rPr lang="zh-TW" altLang="en-US" b="1" dirty="0"/>
              <a:t>地政士配合防制洗錢工作，應留存哪些交易紀錄？應保存多久</a:t>
            </a:r>
            <a:r>
              <a:rPr lang="zh-TW" altLang="en-US" b="1" dirty="0" smtClean="0"/>
              <a:t>？ </a:t>
            </a:r>
            <a:r>
              <a:rPr lang="en-US" altLang="zh-TW" sz="1600" b="1" dirty="0" smtClean="0">
                <a:solidFill>
                  <a:srgbClr val="FFFFFF"/>
                </a:solidFill>
                <a:latin typeface="微軟正黑體" panose="020B0604030504040204" pitchFamily="34" charset="-120"/>
              </a:rPr>
              <a:t>#7-1,3</a:t>
            </a:r>
            <a:endParaRPr lang="zh-TW" altLang="en-US" b="1" dirty="0"/>
          </a:p>
        </p:txBody>
      </p:sp>
    </p:spTree>
    <p:extLst>
      <p:ext uri="{BB962C8B-B14F-4D97-AF65-F5344CB8AC3E}">
        <p14:creationId xmlns:p14="http://schemas.microsoft.com/office/powerpoint/2010/main" xmlns="" val="261177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13</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1991910261"/>
              </p:ext>
            </p:extLst>
          </p:nvPr>
        </p:nvGraphicFramePr>
        <p:xfrm>
          <a:off x="447675" y="1123950"/>
          <a:ext cx="1062355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pPr lvl="0">
              <a:buClr>
                <a:srgbClr val="40BAD2"/>
              </a:buClr>
            </a:pPr>
            <a:r>
              <a:rPr lang="zh-TW" altLang="en-US" b="1" dirty="0"/>
              <a:t>不動產經紀業配合防制洗錢工作，應留存哪些交易紀錄？應保存多久</a:t>
            </a:r>
            <a:r>
              <a:rPr lang="zh-TW" altLang="en-US" b="1" dirty="0" smtClean="0"/>
              <a:t>？ </a:t>
            </a:r>
            <a:r>
              <a:rPr lang="en-US" altLang="zh-TW" sz="1600" b="1" dirty="0">
                <a:solidFill>
                  <a:srgbClr val="FFFFFF"/>
                </a:solidFill>
                <a:latin typeface="微軟正黑體" panose="020B0604030504040204" pitchFamily="34" charset="-120"/>
              </a:rPr>
              <a:t>#</a:t>
            </a:r>
            <a:r>
              <a:rPr lang="en-US" altLang="zh-TW" sz="1600" b="1" dirty="0" smtClean="0">
                <a:solidFill>
                  <a:srgbClr val="FFFFFF"/>
                </a:solidFill>
                <a:latin typeface="微軟正黑體" panose="020B0604030504040204" pitchFamily="34" charset="-120"/>
              </a:rPr>
              <a:t>7-2,3</a:t>
            </a:r>
            <a:endParaRPr lang="zh-TW" altLang="en-US" b="1" dirty="0"/>
          </a:p>
        </p:txBody>
      </p:sp>
    </p:spTree>
    <p:extLst>
      <p:ext uri="{BB962C8B-B14F-4D97-AF65-F5344CB8AC3E}">
        <p14:creationId xmlns:p14="http://schemas.microsoft.com/office/powerpoint/2010/main" xmlns="" val="53507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14</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774014896"/>
              </p:ext>
            </p:extLst>
          </p:nvPr>
        </p:nvGraphicFramePr>
        <p:xfrm>
          <a:off x="447675" y="1665514"/>
          <a:ext cx="10623550" cy="438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pPr lvl="0">
              <a:buClr>
                <a:srgbClr val="40BAD2"/>
              </a:buClr>
            </a:pPr>
            <a:r>
              <a:rPr lang="zh-TW" altLang="en-US" b="1" dirty="0" smtClean="0"/>
              <a:t>地政士及不動產經紀業發現哪些情事，應向法務部調查局申報疑似洗錢交易？ </a:t>
            </a:r>
            <a:r>
              <a:rPr lang="en-US" altLang="zh-TW" sz="1600" b="1" dirty="0" smtClean="0">
                <a:solidFill>
                  <a:srgbClr val="FFFFFF"/>
                </a:solidFill>
                <a:latin typeface="微軟正黑體" panose="020B0604030504040204" pitchFamily="34" charset="-120"/>
              </a:rPr>
              <a:t>#8</a:t>
            </a:r>
            <a:endParaRPr lang="zh-TW" altLang="en-US" b="1" dirty="0">
              <a:solidFill>
                <a:srgbClr val="FFFFFF"/>
              </a:solidFill>
            </a:endParaRPr>
          </a:p>
        </p:txBody>
      </p:sp>
      <p:sp>
        <p:nvSpPr>
          <p:cNvPr id="6" name="按鈕形 5"/>
          <p:cNvSpPr/>
          <p:nvPr/>
        </p:nvSpPr>
        <p:spPr>
          <a:xfrm>
            <a:off x="447675" y="1032306"/>
            <a:ext cx="3331028" cy="489857"/>
          </a:xfrm>
          <a:prstGeom prst="beve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地理風險</a:t>
            </a:r>
          </a:p>
        </p:txBody>
      </p:sp>
      <p:sp>
        <p:nvSpPr>
          <p:cNvPr id="7" name="按鈕形 6"/>
          <p:cNvSpPr/>
          <p:nvPr/>
        </p:nvSpPr>
        <p:spPr>
          <a:xfrm>
            <a:off x="3996418" y="1032306"/>
            <a:ext cx="2730953" cy="489857"/>
          </a:xfrm>
          <a:prstGeom prst="beve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dirty="0"/>
              <a:t>身分風險</a:t>
            </a:r>
          </a:p>
        </p:txBody>
      </p:sp>
      <p:sp>
        <p:nvSpPr>
          <p:cNvPr id="8" name="按鈕形 7"/>
          <p:cNvSpPr/>
          <p:nvPr/>
        </p:nvSpPr>
        <p:spPr>
          <a:xfrm>
            <a:off x="6945087" y="1032305"/>
            <a:ext cx="2656114" cy="489857"/>
          </a:xfrm>
          <a:prstGeom prst="beve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dirty="0"/>
              <a:t>資金風險</a:t>
            </a:r>
          </a:p>
        </p:txBody>
      </p:sp>
      <p:sp>
        <p:nvSpPr>
          <p:cNvPr id="9" name="按鈕形 8"/>
          <p:cNvSpPr/>
          <p:nvPr/>
        </p:nvSpPr>
        <p:spPr>
          <a:xfrm>
            <a:off x="9819371" y="1032305"/>
            <a:ext cx="1317170" cy="489857"/>
          </a:xfrm>
          <a:prstGeom prst="bevel">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a:t>其他風險</a:t>
            </a:r>
          </a:p>
        </p:txBody>
      </p:sp>
    </p:spTree>
    <p:extLst>
      <p:ext uri="{BB962C8B-B14F-4D97-AF65-F5344CB8AC3E}">
        <p14:creationId xmlns:p14="http://schemas.microsoft.com/office/powerpoint/2010/main" xmlns="" val="40861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p:cNvPicPr>
            <a:picLocks noGrp="1" noChangeAspect="1"/>
          </p:cNvPicPr>
          <p:nvPr>
            <p:ph sz="half" idx="1"/>
          </p:nvPr>
        </p:nvPicPr>
        <p:blipFill rotWithShape="1">
          <a:blip r:embed="rId2" cstate="print">
            <a:extLst>
              <a:ext uri="{28A0092B-C50C-407E-A947-70E740481C1C}">
                <a14:useLocalDpi xmlns:a14="http://schemas.microsoft.com/office/drawing/2010/main" xmlns=""/>
              </a:ext>
            </a:extLst>
          </a:blip>
          <a:srcRect t="1" r="1881" b="2076"/>
          <a:stretch/>
        </p:blipFill>
        <p:spPr>
          <a:xfrm>
            <a:off x="3451225" y="1244998"/>
            <a:ext cx="7358289" cy="4589746"/>
          </a:xfrm>
          <a:prstGeom prst="rect">
            <a:avLst/>
          </a:prstGeom>
          <a:ln>
            <a:noFill/>
          </a:ln>
          <a:effectLst>
            <a:outerShdw blurRad="292100" dist="139700" dir="2700000" algn="tl" rotWithShape="0">
              <a:srgbClr val="333333">
                <a:alpha val="65000"/>
              </a:srgbClr>
            </a:outerShdw>
          </a:effectLst>
        </p:spPr>
      </p:pic>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15</a:t>
            </a:fld>
            <a:endParaRPr lang="en-US" dirty="0"/>
          </a:p>
        </p:txBody>
      </p:sp>
      <p:sp>
        <p:nvSpPr>
          <p:cNvPr id="5" name="內容版面配置區 4"/>
          <p:cNvSpPr>
            <a:spLocks noGrp="1"/>
          </p:cNvSpPr>
          <p:nvPr>
            <p:ph sz="half" idx="13"/>
          </p:nvPr>
        </p:nvSpPr>
        <p:spPr>
          <a:xfrm>
            <a:off x="447000" y="1244997"/>
            <a:ext cx="2601000" cy="4589747"/>
          </a:xfrm>
        </p:spPr>
        <p:txBody>
          <a:bodyPr anchor="t">
            <a:normAutofit/>
          </a:bodyPr>
          <a:lstStyle/>
          <a:p>
            <a:r>
              <a:rPr lang="zh-TW" altLang="zh-TW" sz="1800" dirty="0">
                <a:latin typeface="+mn-ea"/>
              </a:rPr>
              <a:t>地政士及不動產經紀業可至法務部調查局洗錢防制處網站查得高洗錢或資恐風險之國家、地區或資恐防制法規定之制裁名單</a:t>
            </a:r>
            <a:r>
              <a:rPr lang="zh-TW" altLang="en-US" sz="1800" dirty="0">
                <a:latin typeface="+mn-ea"/>
              </a:rPr>
              <a:t>。</a:t>
            </a:r>
            <a:endParaRPr lang="en-US" altLang="zh-TW" sz="1800" dirty="0">
              <a:latin typeface="+mn-ea"/>
            </a:endParaRPr>
          </a:p>
          <a:p>
            <a:r>
              <a:rPr lang="en-US" altLang="zh-TW" sz="1800" u="sng" dirty="0">
                <a:latin typeface="+mn-ea"/>
                <a:hlinkClick r:id="rId3"/>
              </a:rPr>
              <a:t>http://www.mjib.gov.tw/mlpc</a:t>
            </a:r>
            <a:endParaRPr lang="en-US" altLang="zh-TW" sz="1800" dirty="0">
              <a:latin typeface="+mn-ea"/>
            </a:endParaRPr>
          </a:p>
          <a:p>
            <a:endParaRPr lang="zh-TW" altLang="en-US" sz="1800" dirty="0">
              <a:latin typeface="+mn-ea"/>
            </a:endParaRPr>
          </a:p>
        </p:txBody>
      </p:sp>
      <p:sp>
        <p:nvSpPr>
          <p:cNvPr id="4" name="文字版面配置區 3"/>
          <p:cNvSpPr>
            <a:spLocks noGrp="1"/>
          </p:cNvSpPr>
          <p:nvPr>
            <p:ph type="body" sz="quarter" idx="14"/>
          </p:nvPr>
        </p:nvSpPr>
        <p:spPr/>
        <p:txBody>
          <a:bodyPr/>
          <a:lstStyle/>
          <a:p>
            <a:r>
              <a:rPr lang="zh-TW" altLang="en-US" b="1" dirty="0"/>
              <a:t>如何查得高洗錢或資恐風險之國家、地區或資恐防制法規定之制裁名單？</a:t>
            </a:r>
          </a:p>
        </p:txBody>
      </p:sp>
    </p:spTree>
    <p:extLst>
      <p:ext uri="{BB962C8B-B14F-4D97-AF65-F5344CB8AC3E}">
        <p14:creationId xmlns:p14="http://schemas.microsoft.com/office/powerpoint/2010/main" xmlns="" val="156919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 xmlns:a16="http://schemas.microsoft.com/office/drawing/2014/main" id="{5D7E3A6F-FDA6-412E-845C-7C1B7262E67D}"/>
              </a:ext>
            </a:extLst>
          </p:cNvPr>
          <p:cNvSpPr>
            <a:spLocks noGrp="1"/>
          </p:cNvSpPr>
          <p:nvPr>
            <p:ph type="sldNum" sz="quarter" idx="12"/>
          </p:nvPr>
        </p:nvSpPr>
        <p:spPr/>
        <p:txBody>
          <a:bodyPr/>
          <a:lstStyle/>
          <a:p>
            <a:r>
              <a:rPr lang="zh-TW" altLang="en-US"/>
              <a:t>  </a:t>
            </a:r>
            <a:fld id="{4FAB73BC-B049-4115-A692-8D63A059BFB8}" type="slidenum">
              <a:rPr lang="en-US" smtClean="0"/>
              <a:pPr/>
              <a:t>16</a:t>
            </a:fld>
            <a:endParaRPr lang="en-US" dirty="0"/>
          </a:p>
        </p:txBody>
      </p:sp>
      <p:sp>
        <p:nvSpPr>
          <p:cNvPr id="3" name="內容版面配置區 2">
            <a:extLst>
              <a:ext uri="{FF2B5EF4-FFF2-40B4-BE49-F238E27FC236}">
                <a16:creationId xmlns="" xmlns:a16="http://schemas.microsoft.com/office/drawing/2014/main" id="{CA1A9C79-36C4-46F6-99EA-078438E21EFA}"/>
              </a:ext>
            </a:extLst>
          </p:cNvPr>
          <p:cNvSpPr>
            <a:spLocks noGrp="1"/>
          </p:cNvSpPr>
          <p:nvPr>
            <p:ph sz="half" idx="13"/>
          </p:nvPr>
        </p:nvSpPr>
        <p:spPr>
          <a:xfrm>
            <a:off x="8829675" y="1124068"/>
            <a:ext cx="2241095" cy="4929315"/>
          </a:xfrm>
        </p:spPr>
        <p:txBody>
          <a:bodyPr anchor="t">
            <a:normAutofit/>
          </a:bodyPr>
          <a:lstStyle/>
          <a:p>
            <a:r>
              <a:rPr lang="zh-TW" altLang="en-US" dirty="0" smtClean="0"/>
              <a:t>嚴重缺失名單</a:t>
            </a:r>
            <a:endParaRPr lang="en-US" altLang="zh-TW" dirty="0"/>
          </a:p>
          <a:p>
            <a:pPr marL="360000" lvl="1"/>
            <a:r>
              <a:rPr lang="zh-TW" altLang="en-US" sz="1800" dirty="0" smtClean="0"/>
              <a:t>北韓</a:t>
            </a:r>
            <a:endParaRPr lang="en-US" altLang="zh-TW" sz="1800" dirty="0" smtClean="0"/>
          </a:p>
          <a:p>
            <a:pPr marL="360000" lvl="1"/>
            <a:r>
              <a:rPr lang="zh-TW" altLang="en-US" dirty="0" smtClean="0"/>
              <a:t>伊</a:t>
            </a:r>
            <a:r>
              <a:rPr lang="zh-TW" altLang="en-US" dirty="0"/>
              <a:t>朗</a:t>
            </a:r>
            <a:endParaRPr lang="en-US" altLang="zh-TW" sz="1800" dirty="0" smtClean="0"/>
          </a:p>
          <a:p>
            <a:r>
              <a:rPr lang="zh-TW" altLang="en-US" dirty="0" smtClean="0"/>
              <a:t>未遵循或未充分遵循名單</a:t>
            </a:r>
            <a:endParaRPr lang="en-US" altLang="zh-TW" dirty="0" smtClean="0"/>
          </a:p>
          <a:p>
            <a:pPr marL="360000" lvl="1"/>
            <a:r>
              <a:rPr lang="zh-TW" altLang="en-US" dirty="0" smtClean="0"/>
              <a:t>波士尼亞與赫塞哥維納</a:t>
            </a:r>
            <a:endParaRPr lang="en-US" altLang="zh-TW" dirty="0" smtClean="0"/>
          </a:p>
          <a:p>
            <a:pPr marL="360000" lvl="1"/>
            <a:r>
              <a:rPr lang="zh-TW" altLang="en-US" dirty="0" smtClean="0"/>
              <a:t>衣索比亞</a:t>
            </a:r>
            <a:endParaRPr lang="en-US" altLang="zh-TW" dirty="0" smtClean="0"/>
          </a:p>
          <a:p>
            <a:pPr marL="360000" lvl="1"/>
            <a:r>
              <a:rPr lang="zh-TW" altLang="en-US" dirty="0" smtClean="0"/>
              <a:t>伊拉克</a:t>
            </a:r>
            <a:endParaRPr lang="en-US" altLang="zh-TW" dirty="0" smtClean="0"/>
          </a:p>
          <a:p>
            <a:pPr marL="360000" lvl="1"/>
            <a:r>
              <a:rPr lang="zh-TW" altLang="en-US" dirty="0" smtClean="0"/>
              <a:t>敘利亞</a:t>
            </a:r>
            <a:endParaRPr lang="en-US" altLang="zh-TW" dirty="0" smtClean="0"/>
          </a:p>
          <a:p>
            <a:pPr marL="360000" lvl="1"/>
            <a:r>
              <a:rPr lang="zh-TW" altLang="en-US" dirty="0" smtClean="0"/>
              <a:t>烏干達</a:t>
            </a:r>
            <a:endParaRPr lang="en-US" altLang="zh-TW" dirty="0" smtClean="0"/>
          </a:p>
          <a:p>
            <a:pPr marL="360000" lvl="1"/>
            <a:r>
              <a:rPr lang="zh-TW" altLang="en-US" dirty="0" smtClean="0"/>
              <a:t>萬那杜</a:t>
            </a:r>
            <a:endParaRPr lang="en-US" altLang="zh-TW" dirty="0" smtClean="0"/>
          </a:p>
          <a:p>
            <a:pPr marL="360000" lvl="1"/>
            <a:r>
              <a:rPr lang="zh-TW" altLang="en-US" dirty="0" smtClean="0"/>
              <a:t>葉</a:t>
            </a:r>
            <a:r>
              <a:rPr lang="zh-TW" altLang="en-US" dirty="0"/>
              <a:t>門</a:t>
            </a:r>
            <a:endParaRPr lang="en-US" altLang="zh-TW" dirty="0" smtClean="0"/>
          </a:p>
          <a:p>
            <a:endParaRPr lang="zh-TW" altLang="en-US" dirty="0"/>
          </a:p>
        </p:txBody>
      </p:sp>
      <p:sp>
        <p:nvSpPr>
          <p:cNvPr id="4" name="文字版面配置區 3">
            <a:extLst>
              <a:ext uri="{FF2B5EF4-FFF2-40B4-BE49-F238E27FC236}">
                <a16:creationId xmlns="" xmlns:a16="http://schemas.microsoft.com/office/drawing/2014/main" id="{AC27948F-C5E7-44AE-9F1D-869C7DFEC4F3}"/>
              </a:ext>
            </a:extLst>
          </p:cNvPr>
          <p:cNvSpPr>
            <a:spLocks noGrp="1"/>
          </p:cNvSpPr>
          <p:nvPr>
            <p:ph type="body" sz="quarter" idx="14"/>
          </p:nvPr>
        </p:nvSpPr>
        <p:spPr/>
        <p:txBody>
          <a:bodyPr/>
          <a:lstStyle/>
          <a:p>
            <a:r>
              <a:rPr lang="zh-TW" altLang="en-US" b="1" dirty="0" smtClean="0">
                <a:latin typeface="+mn-ea"/>
              </a:rPr>
              <a:t>法務部調查局</a:t>
            </a:r>
            <a:r>
              <a:rPr lang="en-US" altLang="zh-TW" b="1" dirty="0" smtClean="0">
                <a:latin typeface="+mn-ea"/>
              </a:rPr>
              <a:t>106.6.26</a:t>
            </a:r>
            <a:r>
              <a:rPr lang="zh-TW" altLang="en-US" b="1" dirty="0" smtClean="0">
                <a:latin typeface="+mn-ea"/>
              </a:rPr>
              <a:t>更新</a:t>
            </a:r>
            <a:r>
              <a:rPr lang="zh-TW" altLang="en-US" b="1" dirty="0">
                <a:latin typeface="+mn-ea"/>
              </a:rPr>
              <a:t>高風險地區、國家及名單</a:t>
            </a:r>
          </a:p>
        </p:txBody>
      </p:sp>
      <p:pic>
        <p:nvPicPr>
          <p:cNvPr id="5" name="圖片 4"/>
          <p:cNvPicPr>
            <a:picLocks noChangeAspect="1"/>
          </p:cNvPicPr>
          <p:nvPr/>
        </p:nvPicPr>
        <p:blipFill rotWithShape="1">
          <a:blip r:embed="rId2"/>
          <a:srcRect l="14556" t="18711" r="15778" b="9111"/>
          <a:stretch/>
        </p:blipFill>
        <p:spPr>
          <a:xfrm>
            <a:off x="261938" y="891148"/>
            <a:ext cx="8440102" cy="5465202"/>
          </a:xfrm>
          <a:prstGeom prst="rect">
            <a:avLst/>
          </a:prstGeom>
        </p:spPr>
      </p:pic>
    </p:spTree>
    <p:extLst>
      <p:ext uri="{BB962C8B-B14F-4D97-AF65-F5344CB8AC3E}">
        <p14:creationId xmlns:p14="http://schemas.microsoft.com/office/powerpoint/2010/main" xmlns="" val="370119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sz="half" idx="1"/>
          </p:nvPr>
        </p:nvSpPr>
        <p:spPr>
          <a:xfrm>
            <a:off x="5845630" y="1060004"/>
            <a:ext cx="5072742" cy="4929315"/>
          </a:xfrm>
        </p:spPr>
        <p:txBody>
          <a:bodyPr anchor="t"/>
          <a:lstStyle/>
          <a:p>
            <a:r>
              <a:rPr lang="zh-TW" altLang="en-US" b="1" dirty="0">
                <a:latin typeface="+mn-ea"/>
              </a:rPr>
              <a:t>申報書表取得</a:t>
            </a:r>
            <a:endParaRPr lang="en-US" altLang="zh-TW" b="1" dirty="0">
              <a:latin typeface="+mn-ea"/>
            </a:endParaRPr>
          </a:p>
          <a:p>
            <a:r>
              <a:rPr lang="zh-TW" altLang="zh-TW" dirty="0">
                <a:latin typeface="+mn-ea"/>
              </a:rPr>
              <a:t>請至法務部調查局洗錢防制處網站之【申</a:t>
            </a:r>
            <a:r>
              <a:rPr lang="en-US" altLang="zh-TW" dirty="0">
                <a:latin typeface="+mn-ea"/>
              </a:rPr>
              <a:t>(</a:t>
            </a:r>
            <a:r>
              <a:rPr lang="zh-TW" altLang="zh-TW" dirty="0">
                <a:latin typeface="+mn-ea"/>
              </a:rPr>
              <a:t>通</a:t>
            </a:r>
            <a:r>
              <a:rPr lang="en-US" altLang="zh-TW" dirty="0">
                <a:latin typeface="+mn-ea"/>
              </a:rPr>
              <a:t>)</a:t>
            </a:r>
            <a:r>
              <a:rPr lang="zh-TW" altLang="zh-TW" dirty="0">
                <a:latin typeface="+mn-ea"/>
              </a:rPr>
              <a:t>報專區】</a:t>
            </a:r>
            <a:r>
              <a:rPr lang="en-US" altLang="zh-TW" dirty="0">
                <a:latin typeface="+mn-ea"/>
              </a:rPr>
              <a:t>/</a:t>
            </a:r>
            <a:r>
              <a:rPr lang="zh-TW" altLang="zh-TW" dirty="0">
                <a:latin typeface="+mn-ea"/>
              </a:rPr>
              <a:t>【可疑交易申報專區】下載</a:t>
            </a:r>
            <a:r>
              <a:rPr lang="zh-TW" altLang="en-US" dirty="0">
                <a:latin typeface="+mn-ea"/>
              </a:rPr>
              <a:t>申報表及填寫說明</a:t>
            </a:r>
            <a:r>
              <a:rPr lang="zh-TW" altLang="zh-TW" dirty="0">
                <a:latin typeface="+mn-ea"/>
              </a:rPr>
              <a:t>，網址為</a:t>
            </a:r>
            <a:r>
              <a:rPr lang="en-US" altLang="zh-TW" u="sng" dirty="0">
                <a:latin typeface="+mn-ea"/>
                <a:hlinkClick r:id="rId2"/>
              </a:rPr>
              <a:t>http://www.mjib.gov.tw/mlpc</a:t>
            </a:r>
            <a:r>
              <a:rPr lang="zh-TW" altLang="zh-TW" dirty="0" smtClean="0">
                <a:latin typeface="+mn-ea"/>
              </a:rPr>
              <a:t>。</a:t>
            </a:r>
            <a:endParaRPr lang="en-US" altLang="zh-TW" dirty="0" smtClean="0">
              <a:latin typeface="+mn-ea"/>
            </a:endParaRPr>
          </a:p>
          <a:p>
            <a:endParaRPr lang="en-US" altLang="zh-TW" dirty="0">
              <a:latin typeface="+mn-ea"/>
            </a:endParaRPr>
          </a:p>
          <a:p>
            <a:r>
              <a:rPr lang="zh-TW" altLang="en-US" b="1" dirty="0" smtClean="0">
                <a:latin typeface="+mn-ea"/>
              </a:rPr>
              <a:t>申報是否違反應保守業務秘密之規定</a:t>
            </a:r>
            <a:endParaRPr lang="en-US" altLang="zh-TW" b="1" dirty="0" smtClean="0">
              <a:latin typeface="+mn-ea"/>
            </a:endParaRPr>
          </a:p>
          <a:p>
            <a:r>
              <a:rPr lang="zh-TW" altLang="en-US" dirty="0" smtClean="0">
                <a:latin typeface="+mn-ea"/>
              </a:rPr>
              <a:t>依洗錢防制法第</a:t>
            </a:r>
            <a:r>
              <a:rPr lang="en-US" altLang="zh-TW" dirty="0" smtClean="0">
                <a:latin typeface="+mn-ea"/>
              </a:rPr>
              <a:t>10</a:t>
            </a:r>
            <a:r>
              <a:rPr lang="zh-TW" altLang="en-US" dirty="0" smtClean="0">
                <a:latin typeface="+mn-ea"/>
              </a:rPr>
              <a:t>條第</a:t>
            </a:r>
            <a:r>
              <a:rPr lang="en-US" altLang="zh-TW" dirty="0" smtClean="0">
                <a:latin typeface="+mn-ea"/>
              </a:rPr>
              <a:t>2</a:t>
            </a:r>
            <a:r>
              <a:rPr lang="zh-TW" altLang="en-US" dirty="0" smtClean="0">
                <a:latin typeface="+mn-ea"/>
              </a:rPr>
              <a:t>項規定，為疑似洗錢交易申報</a:t>
            </a:r>
            <a:r>
              <a:rPr lang="zh-TW" altLang="en-US" dirty="0">
                <a:latin typeface="+mn-ea"/>
              </a:rPr>
              <a:t>者，免除其業務上應保守秘密之義務。</a:t>
            </a:r>
          </a:p>
        </p:txBody>
      </p:sp>
      <p:sp>
        <p:nvSpPr>
          <p:cNvPr id="12" name="內容版面配置區 11"/>
          <p:cNvSpPr>
            <a:spLocks noGrp="1"/>
          </p:cNvSpPr>
          <p:nvPr>
            <p:ph sz="half" idx="2"/>
          </p:nvPr>
        </p:nvSpPr>
        <p:spPr>
          <a:xfrm>
            <a:off x="343844" y="1083688"/>
            <a:ext cx="4685355" cy="4929315"/>
          </a:xfrm>
        </p:spPr>
        <p:txBody>
          <a:bodyPr anchor="t"/>
          <a:lstStyle/>
          <a:p>
            <a:r>
              <a:rPr lang="zh-TW" altLang="en-US" b="1" dirty="0">
                <a:latin typeface="+mn-ea"/>
              </a:rPr>
              <a:t>申報程序</a:t>
            </a:r>
            <a:endParaRPr lang="en-US" altLang="zh-TW" b="1" dirty="0">
              <a:latin typeface="+mn-ea"/>
            </a:endParaRPr>
          </a:p>
          <a:p>
            <a:r>
              <a:rPr lang="zh-TW" altLang="en-US" dirty="0">
                <a:latin typeface="+mn-ea"/>
              </a:rPr>
              <a:t>時間：發現</a:t>
            </a:r>
            <a:r>
              <a:rPr lang="en-US" altLang="zh-TW" dirty="0">
                <a:latin typeface="+mn-ea"/>
              </a:rPr>
              <a:t>10</a:t>
            </a:r>
            <a:r>
              <a:rPr lang="zh-TW" altLang="en-US" dirty="0">
                <a:latin typeface="+mn-ea"/>
              </a:rPr>
              <a:t>個工作日內</a:t>
            </a:r>
            <a:endParaRPr lang="en-US" altLang="zh-TW" dirty="0">
              <a:latin typeface="+mn-ea"/>
            </a:endParaRPr>
          </a:p>
          <a:p>
            <a:r>
              <a:rPr lang="zh-TW" altLang="en-US" dirty="0">
                <a:latin typeface="+mn-ea"/>
              </a:rPr>
              <a:t>方式：</a:t>
            </a:r>
            <a:r>
              <a:rPr lang="zh-TW" altLang="zh-TW" dirty="0">
                <a:latin typeface="+mn-ea"/>
              </a:rPr>
              <a:t>填具法務部調查局所訂申報書表，並由地政士簽章或不動產經紀業蓋用戳章，併同相關證明文件以郵寄、傳真、電子郵件</a:t>
            </a:r>
            <a:r>
              <a:rPr lang="zh-TW" altLang="en-US" dirty="0">
                <a:latin typeface="+mn-ea"/>
              </a:rPr>
              <a:t>等</a:t>
            </a:r>
            <a:endParaRPr lang="en-US" altLang="zh-TW" dirty="0">
              <a:latin typeface="+mn-ea"/>
            </a:endParaRPr>
          </a:p>
          <a:p>
            <a:r>
              <a:rPr lang="zh-TW" altLang="en-US" dirty="0">
                <a:latin typeface="+mn-ea"/>
              </a:rPr>
              <a:t>受理機關：法務部調查局</a:t>
            </a:r>
            <a:endParaRPr lang="en-US" altLang="zh-TW" dirty="0">
              <a:latin typeface="+mn-ea"/>
            </a:endParaRPr>
          </a:p>
          <a:p>
            <a:endParaRPr lang="en-US" altLang="zh-TW" dirty="0">
              <a:latin typeface="+mn-ea"/>
            </a:endParaRPr>
          </a:p>
          <a:p>
            <a:r>
              <a:rPr lang="zh-TW" altLang="en-US" b="1" dirty="0">
                <a:latin typeface="+mn-ea"/>
              </a:rPr>
              <a:t>保存期間</a:t>
            </a:r>
            <a:endParaRPr lang="en-US" altLang="zh-TW" b="1" dirty="0">
              <a:latin typeface="+mn-ea"/>
            </a:endParaRPr>
          </a:p>
          <a:p>
            <a:r>
              <a:rPr lang="zh-TW" altLang="en-US" dirty="0">
                <a:latin typeface="+mn-ea"/>
              </a:rPr>
              <a:t>疑似洗錢交易申報紀錄，地政士及不動產經紀業應自申報日起，至少保存</a:t>
            </a:r>
            <a:r>
              <a:rPr lang="en-US" altLang="zh-TW" dirty="0">
                <a:latin typeface="+mn-ea"/>
              </a:rPr>
              <a:t>5</a:t>
            </a:r>
            <a:r>
              <a:rPr lang="zh-TW" altLang="en-US" dirty="0">
                <a:latin typeface="+mn-ea"/>
              </a:rPr>
              <a:t>年。</a:t>
            </a:r>
            <a:endParaRPr lang="en-US" altLang="zh-TW" dirty="0">
              <a:latin typeface="+mn-ea"/>
            </a:endParaRPr>
          </a:p>
          <a:p>
            <a:endParaRPr lang="zh-TW" altLang="en-US" dirty="0">
              <a:latin typeface="+mn-ea"/>
            </a:endParaRPr>
          </a:p>
        </p:txBody>
      </p:sp>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17</a:t>
            </a:fld>
            <a:endParaRPr lang="en-US" dirty="0"/>
          </a:p>
        </p:txBody>
      </p:sp>
      <p:sp>
        <p:nvSpPr>
          <p:cNvPr id="4" name="文字版面配置區 3"/>
          <p:cNvSpPr>
            <a:spLocks noGrp="1"/>
          </p:cNvSpPr>
          <p:nvPr>
            <p:ph type="body" sz="quarter" idx="14"/>
          </p:nvPr>
        </p:nvSpPr>
        <p:spPr/>
        <p:txBody>
          <a:bodyPr/>
          <a:lstStyle/>
          <a:p>
            <a:pPr lvl="0">
              <a:buClr>
                <a:srgbClr val="40BAD2"/>
              </a:buClr>
            </a:pPr>
            <a:r>
              <a:rPr lang="zh-TW" altLang="en-US" b="1" dirty="0"/>
              <a:t>發現疑似洗錢交易之申報程序，及該申報紀錄保存期間為何</a:t>
            </a:r>
            <a:r>
              <a:rPr lang="zh-TW" altLang="en-US" b="1" dirty="0" smtClean="0"/>
              <a:t>？ </a:t>
            </a:r>
            <a:r>
              <a:rPr lang="en-US" altLang="zh-TW" sz="1600" b="1" dirty="0" smtClean="0">
                <a:solidFill>
                  <a:srgbClr val="FFFFFF"/>
                </a:solidFill>
                <a:latin typeface="微軟正黑體" panose="020B0604030504040204" pitchFamily="34" charset="-120"/>
              </a:rPr>
              <a:t>#9</a:t>
            </a:r>
            <a:endParaRPr lang="zh-TW" altLang="en-US" b="1" dirty="0"/>
          </a:p>
        </p:txBody>
      </p:sp>
      <p:sp>
        <p:nvSpPr>
          <p:cNvPr id="3" name="文字方塊 2"/>
          <p:cNvSpPr txBox="1"/>
          <p:nvPr/>
        </p:nvSpPr>
        <p:spPr>
          <a:xfrm>
            <a:off x="587828" y="5869181"/>
            <a:ext cx="4997074" cy="338554"/>
          </a:xfrm>
          <a:prstGeom prst="rect">
            <a:avLst/>
          </a:prstGeom>
          <a:solidFill>
            <a:schemeClr val="accent3">
              <a:lumMod val="20000"/>
              <a:lumOff val="80000"/>
            </a:schemeClr>
          </a:solidFill>
        </p:spPr>
        <p:txBody>
          <a:bodyPr wrap="none" rtlCol="0">
            <a:spAutoFit/>
          </a:bodyPr>
          <a:lstStyle/>
          <a:p>
            <a:r>
              <a:rPr lang="en-US" altLang="zh-TW" sz="1600" dirty="0">
                <a:latin typeface="+mn-ea"/>
              </a:rPr>
              <a:t>STR(</a:t>
            </a:r>
            <a:r>
              <a:rPr lang="zh-TW" altLang="en-US" sz="1600" dirty="0">
                <a:latin typeface="+mn-ea"/>
              </a:rPr>
              <a:t>可疑交易報告</a:t>
            </a:r>
            <a:r>
              <a:rPr lang="en-US" altLang="zh-TW" sz="1600" dirty="0">
                <a:latin typeface="+mn-ea"/>
              </a:rPr>
              <a:t>)</a:t>
            </a:r>
            <a:r>
              <a:rPr lang="zh-TW" altLang="en-US" sz="1600" dirty="0">
                <a:latin typeface="+mn-ea"/>
              </a:rPr>
              <a:t>：</a:t>
            </a:r>
            <a:r>
              <a:rPr lang="en-US" altLang="zh-TW" sz="1600" dirty="0">
                <a:latin typeface="+mn-ea"/>
              </a:rPr>
              <a:t>Suspicious Transaction Report</a:t>
            </a:r>
            <a:endParaRPr lang="zh-TW" altLang="en-US" sz="1600" dirty="0">
              <a:latin typeface="+mn-ea"/>
            </a:endParaRPr>
          </a:p>
        </p:txBody>
      </p:sp>
    </p:spTree>
    <p:extLst>
      <p:ext uri="{BB962C8B-B14F-4D97-AF65-F5344CB8AC3E}">
        <p14:creationId xmlns:p14="http://schemas.microsoft.com/office/powerpoint/2010/main" xmlns="" val="332376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 xmlns:a16="http://schemas.microsoft.com/office/drawing/2014/main" id="{E5A7BDC5-AF17-4A87-B059-2C501B5D06A3}"/>
              </a:ext>
            </a:extLst>
          </p:cNvPr>
          <p:cNvSpPr>
            <a:spLocks noGrp="1"/>
          </p:cNvSpPr>
          <p:nvPr>
            <p:ph type="sldNum" sz="quarter" idx="12"/>
          </p:nvPr>
        </p:nvSpPr>
        <p:spPr/>
        <p:txBody>
          <a:bodyPr/>
          <a:lstStyle/>
          <a:p>
            <a:r>
              <a:rPr lang="zh-TW" altLang="en-US"/>
              <a:t>  </a:t>
            </a:r>
            <a:fld id="{4FAB73BC-B049-4115-A692-8D63A059BFB8}" type="slidenum">
              <a:rPr lang="en-US" smtClean="0"/>
              <a:pPr/>
              <a:t>18</a:t>
            </a:fld>
            <a:endParaRPr lang="en-US" dirty="0"/>
          </a:p>
        </p:txBody>
      </p:sp>
      <p:sp>
        <p:nvSpPr>
          <p:cNvPr id="3" name="內容版面配置區 2">
            <a:extLst>
              <a:ext uri="{FF2B5EF4-FFF2-40B4-BE49-F238E27FC236}">
                <a16:creationId xmlns="" xmlns:a16="http://schemas.microsoft.com/office/drawing/2014/main" id="{6E58B1C2-1F35-414B-BC5B-2609CD513686}"/>
              </a:ext>
            </a:extLst>
          </p:cNvPr>
          <p:cNvSpPr>
            <a:spLocks noGrp="1"/>
          </p:cNvSpPr>
          <p:nvPr>
            <p:ph sz="half" idx="13"/>
          </p:nvPr>
        </p:nvSpPr>
        <p:spPr/>
        <p:txBody>
          <a:bodyPr/>
          <a:lstStyle/>
          <a:p>
            <a:endParaRPr lang="zh-TW" altLang="en-US"/>
          </a:p>
        </p:txBody>
      </p:sp>
      <p:sp>
        <p:nvSpPr>
          <p:cNvPr id="4" name="文字版面配置區 3">
            <a:extLst>
              <a:ext uri="{FF2B5EF4-FFF2-40B4-BE49-F238E27FC236}">
                <a16:creationId xmlns="" xmlns:a16="http://schemas.microsoft.com/office/drawing/2014/main" id="{7834231F-18C7-4762-91B1-8D247A4AA55A}"/>
              </a:ext>
            </a:extLst>
          </p:cNvPr>
          <p:cNvSpPr>
            <a:spLocks noGrp="1"/>
          </p:cNvSpPr>
          <p:nvPr>
            <p:ph type="body" sz="quarter" idx="14"/>
          </p:nvPr>
        </p:nvSpPr>
        <p:spPr/>
        <p:txBody>
          <a:bodyPr>
            <a:normAutofit/>
          </a:bodyPr>
          <a:lstStyle/>
          <a:p>
            <a:pPr marL="0" indent="0">
              <a:buNone/>
            </a:pPr>
            <a:r>
              <a:rPr lang="zh-TW" altLang="zh-TW" b="1" dirty="0"/>
              <a:t>疑似洗錢或資恐交易申報表</a:t>
            </a:r>
            <a:endParaRPr lang="zh-TW" altLang="zh-TW" dirty="0"/>
          </a:p>
        </p:txBody>
      </p:sp>
      <p:pic>
        <p:nvPicPr>
          <p:cNvPr id="5" name="圖片 4">
            <a:extLst>
              <a:ext uri="{FF2B5EF4-FFF2-40B4-BE49-F238E27FC236}">
                <a16:creationId xmlns="" xmlns:a16="http://schemas.microsoft.com/office/drawing/2014/main" id="{45EBAD6E-88A9-4B61-95B8-4CF40DD87EC3}"/>
              </a:ext>
            </a:extLst>
          </p:cNvPr>
          <p:cNvPicPr>
            <a:picLocks noChangeAspect="1"/>
          </p:cNvPicPr>
          <p:nvPr/>
        </p:nvPicPr>
        <p:blipFill rotWithShape="1">
          <a:blip r:embed="rId2"/>
          <a:srcRect l="10896" t="14692" r="15898" b="8875"/>
          <a:stretch/>
        </p:blipFill>
        <p:spPr>
          <a:xfrm>
            <a:off x="261938" y="1001760"/>
            <a:ext cx="7530696" cy="5241785"/>
          </a:xfrm>
          <a:prstGeom prst="rect">
            <a:avLst/>
          </a:prstGeom>
        </p:spPr>
      </p:pic>
      <p:pic>
        <p:nvPicPr>
          <p:cNvPr id="6" name="圖片 5">
            <a:extLst>
              <a:ext uri="{FF2B5EF4-FFF2-40B4-BE49-F238E27FC236}">
                <a16:creationId xmlns="" xmlns:a16="http://schemas.microsoft.com/office/drawing/2014/main" id="{6FA33A67-DDCF-4B44-8FCD-3ECDB4BC6E60}"/>
              </a:ext>
            </a:extLst>
          </p:cNvPr>
          <p:cNvPicPr>
            <a:picLocks noChangeAspect="1"/>
          </p:cNvPicPr>
          <p:nvPr/>
        </p:nvPicPr>
        <p:blipFill rotWithShape="1">
          <a:blip r:embed="rId3"/>
          <a:srcRect l="11406" t="15201" r="52812" b="8960"/>
          <a:stretch/>
        </p:blipFill>
        <p:spPr>
          <a:xfrm>
            <a:off x="7977695" y="1042532"/>
            <a:ext cx="3680897" cy="5201013"/>
          </a:xfrm>
          <a:prstGeom prst="rect">
            <a:avLst/>
          </a:prstGeom>
        </p:spPr>
      </p:pic>
    </p:spTree>
    <p:extLst>
      <p:ext uri="{BB962C8B-B14F-4D97-AF65-F5344CB8AC3E}">
        <p14:creationId xmlns:p14="http://schemas.microsoft.com/office/powerpoint/2010/main" xmlns="" val="2582356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19</a:t>
            </a:fld>
            <a:endParaRPr lang="en-US" dirty="0"/>
          </a:p>
        </p:txBody>
      </p:sp>
      <p:sp>
        <p:nvSpPr>
          <p:cNvPr id="3" name="內容版面配置區 2"/>
          <p:cNvSpPr>
            <a:spLocks noGrp="1"/>
          </p:cNvSpPr>
          <p:nvPr>
            <p:ph sz="half" idx="13"/>
          </p:nvPr>
        </p:nvSpPr>
        <p:spPr/>
        <p:txBody>
          <a:bodyPr>
            <a:normAutofit/>
          </a:bodyPr>
          <a:lstStyle/>
          <a:p>
            <a:pPr algn="just">
              <a:lnSpc>
                <a:spcPct val="150000"/>
              </a:lnSpc>
            </a:pPr>
            <a:r>
              <a:rPr lang="zh-TW" altLang="zh-TW" sz="2400" dirty="0">
                <a:latin typeface="+mn-ea"/>
              </a:rPr>
              <a:t>地政士及不動產經紀業從事與不動產買賣交易有關之行為，已由法務部會銜相關部會，依洗錢防制法第</a:t>
            </a:r>
            <a:r>
              <a:rPr lang="en-US" altLang="zh-TW" sz="2400" dirty="0">
                <a:latin typeface="+mn-ea"/>
              </a:rPr>
              <a:t>5</a:t>
            </a:r>
            <a:r>
              <a:rPr lang="zh-TW" altLang="zh-TW" sz="2400" dirty="0">
                <a:latin typeface="+mn-ea"/>
              </a:rPr>
              <a:t>條第</a:t>
            </a:r>
            <a:r>
              <a:rPr lang="en-US" altLang="zh-TW" sz="2400" dirty="0">
                <a:latin typeface="+mn-ea"/>
              </a:rPr>
              <a:t>4</a:t>
            </a:r>
            <a:r>
              <a:rPr lang="zh-TW" altLang="zh-TW" sz="2400" dirty="0">
                <a:latin typeface="+mn-ea"/>
              </a:rPr>
              <a:t>項後段規定，報請行政院指定排除同法第</a:t>
            </a:r>
            <a:r>
              <a:rPr lang="en-US" altLang="zh-TW" sz="2400" dirty="0">
                <a:latin typeface="+mn-ea"/>
              </a:rPr>
              <a:t>9</a:t>
            </a:r>
            <a:r>
              <a:rPr lang="zh-TW" altLang="zh-TW" sz="2400" dirty="0">
                <a:latin typeface="+mn-ea"/>
              </a:rPr>
              <a:t>條一定金額以上通貨交易應向法務部調查局申報規定之適用，故尚無須依該條辦理申報。</a:t>
            </a:r>
            <a:endParaRPr lang="zh-TW" altLang="en-US" sz="2400" dirty="0">
              <a:latin typeface="+mn-ea"/>
            </a:endParaRPr>
          </a:p>
        </p:txBody>
      </p:sp>
      <p:sp>
        <p:nvSpPr>
          <p:cNvPr id="4" name="文字版面配置區 3"/>
          <p:cNvSpPr>
            <a:spLocks noGrp="1"/>
          </p:cNvSpPr>
          <p:nvPr>
            <p:ph type="body" sz="quarter" idx="14"/>
          </p:nvPr>
        </p:nvSpPr>
        <p:spPr/>
        <p:txBody>
          <a:bodyPr/>
          <a:lstStyle/>
          <a:p>
            <a:r>
              <a:rPr lang="zh-TW" altLang="en-US" b="1" dirty="0"/>
              <a:t>有規定不動產買賣價格超過一定金額要向法務部調查局申報嗎？</a:t>
            </a:r>
          </a:p>
        </p:txBody>
      </p:sp>
    </p:spTree>
    <p:extLst>
      <p:ext uri="{BB962C8B-B14F-4D97-AF65-F5344CB8AC3E}">
        <p14:creationId xmlns:p14="http://schemas.microsoft.com/office/powerpoint/2010/main" xmlns="" val="2315205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sz="half" idx="1"/>
            <p:extLst>
              <p:ext uri="{D42A27DB-BD31-4B8C-83A1-F6EECF244321}">
                <p14:modId xmlns:p14="http://schemas.microsoft.com/office/powerpoint/2010/main" xmlns="" val="3110726295"/>
              </p:ext>
            </p:extLst>
          </p:nvPr>
        </p:nvGraphicFramePr>
        <p:xfrm>
          <a:off x="3434895" y="784565"/>
          <a:ext cx="4348390" cy="454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r>
              <a:rPr lang="zh-TW" altLang="en-US" dirty="0"/>
              <a:t>  </a:t>
            </a:r>
            <a:fld id="{4FAB73BC-B049-4115-A692-8D63A059BFB8}" type="slidenum">
              <a:rPr lang="en-US" smtClean="0"/>
              <a:pPr/>
              <a:t>2</a:t>
            </a:fld>
            <a:endParaRPr lang="en-US" dirty="0"/>
          </a:p>
        </p:txBody>
      </p:sp>
      <p:sp>
        <p:nvSpPr>
          <p:cNvPr id="10" name="文字版面配置區 9"/>
          <p:cNvSpPr>
            <a:spLocks noGrp="1"/>
          </p:cNvSpPr>
          <p:nvPr>
            <p:ph type="body" sz="quarter" idx="14"/>
          </p:nvPr>
        </p:nvSpPr>
        <p:spPr/>
        <p:txBody>
          <a:bodyPr/>
          <a:lstStyle/>
          <a:p>
            <a:r>
              <a:rPr lang="zh-TW" altLang="en-US" b="1" dirty="0"/>
              <a:t>地政士及不動產經紀業防制洗錢工作之法令依據為何？</a:t>
            </a:r>
          </a:p>
        </p:txBody>
      </p:sp>
      <p:sp>
        <p:nvSpPr>
          <p:cNvPr id="13" name="文字方塊 12"/>
          <p:cNvSpPr txBox="1"/>
          <p:nvPr/>
        </p:nvSpPr>
        <p:spPr>
          <a:xfrm>
            <a:off x="7918449" y="1730829"/>
            <a:ext cx="3239407" cy="1477328"/>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mn-ea"/>
              </a:rPr>
              <a:t>依洗錢防制法第</a:t>
            </a:r>
            <a:r>
              <a:rPr lang="en-US" altLang="zh-TW" dirty="0">
                <a:latin typeface="+mn-ea"/>
              </a:rPr>
              <a:t>5</a:t>
            </a:r>
            <a:r>
              <a:rPr lang="zh-TW" altLang="en-US" dirty="0">
                <a:latin typeface="+mn-ea"/>
              </a:rPr>
              <a:t>條第</a:t>
            </a:r>
            <a:r>
              <a:rPr lang="en-US" altLang="zh-TW" dirty="0">
                <a:latin typeface="+mn-ea"/>
              </a:rPr>
              <a:t>3</a:t>
            </a:r>
            <a:r>
              <a:rPr lang="zh-TW" altLang="en-US" dirty="0">
                <a:latin typeface="+mn-ea"/>
              </a:rPr>
              <a:t>項第</a:t>
            </a:r>
            <a:r>
              <a:rPr lang="en-US" altLang="zh-TW" dirty="0">
                <a:latin typeface="+mn-ea"/>
              </a:rPr>
              <a:t>2</a:t>
            </a:r>
            <a:r>
              <a:rPr lang="zh-TW" altLang="en-US" dirty="0">
                <a:latin typeface="+mn-ea"/>
              </a:rPr>
              <a:t>款規定，地政士及不動產經紀業從事與不動產買賣交易有關之行為時，為該法指定之非金融事業或人員</a:t>
            </a:r>
          </a:p>
        </p:txBody>
      </p:sp>
      <p:sp>
        <p:nvSpPr>
          <p:cNvPr id="14" name="文字方塊 13"/>
          <p:cNvSpPr txBox="1"/>
          <p:nvPr/>
        </p:nvSpPr>
        <p:spPr>
          <a:xfrm>
            <a:off x="2288271" y="5263313"/>
            <a:ext cx="6812191" cy="1200329"/>
          </a:xfrm>
          <a:prstGeom prst="rect">
            <a:avLst/>
          </a:prstGeom>
          <a:noFill/>
        </p:spPr>
        <p:txBody>
          <a:bodyPr wrap="square" rtlCol="0">
            <a:spAutoFit/>
          </a:bodyPr>
          <a:lstStyle/>
          <a:p>
            <a:pPr marL="285750" indent="-285750" algn="just">
              <a:buFont typeface="Arial" panose="020B0604020202020204" pitchFamily="34" charset="0"/>
              <a:buChar char="•"/>
            </a:pPr>
            <a:r>
              <a:rPr lang="zh-TW" altLang="zh-TW" dirty="0">
                <a:latin typeface="+mn-ea"/>
              </a:rPr>
              <a:t>依</a:t>
            </a:r>
            <a:r>
              <a:rPr lang="zh-TW" altLang="en-US" dirty="0">
                <a:latin typeface="+mn-ea"/>
              </a:rPr>
              <a:t>洗錢</a:t>
            </a:r>
            <a:r>
              <a:rPr lang="zh-TW" altLang="en-US" dirty="0" smtClean="0">
                <a:latin typeface="+mn-ea"/>
              </a:rPr>
              <a:t>防制</a:t>
            </a:r>
            <a:r>
              <a:rPr lang="zh-TW" altLang="zh-TW" dirty="0" smtClean="0">
                <a:latin typeface="+mn-ea"/>
              </a:rPr>
              <a:t>法</a:t>
            </a:r>
            <a:r>
              <a:rPr lang="zh-TW" altLang="zh-TW" dirty="0">
                <a:latin typeface="+mn-ea"/>
              </a:rPr>
              <a:t>第</a:t>
            </a:r>
            <a:r>
              <a:rPr lang="en-US" altLang="zh-TW" dirty="0">
                <a:latin typeface="+mn-ea"/>
              </a:rPr>
              <a:t>7</a:t>
            </a:r>
            <a:r>
              <a:rPr lang="zh-TW" altLang="zh-TW" dirty="0">
                <a:latin typeface="+mn-ea"/>
              </a:rPr>
              <a:t>條、第</a:t>
            </a:r>
            <a:r>
              <a:rPr lang="en-US" altLang="zh-TW" dirty="0">
                <a:latin typeface="+mn-ea"/>
              </a:rPr>
              <a:t>8</a:t>
            </a:r>
            <a:r>
              <a:rPr lang="zh-TW" altLang="zh-TW" dirty="0">
                <a:latin typeface="+mn-ea"/>
              </a:rPr>
              <a:t>條及第</a:t>
            </a:r>
            <a:r>
              <a:rPr lang="en-US" altLang="zh-TW" dirty="0">
                <a:latin typeface="+mn-ea"/>
              </a:rPr>
              <a:t>10</a:t>
            </a:r>
            <a:r>
              <a:rPr lang="zh-TW" altLang="zh-TW" dirty="0">
                <a:latin typeface="+mn-ea"/>
              </a:rPr>
              <a:t>條規定，</a:t>
            </a:r>
            <a:r>
              <a:rPr lang="zh-TW" altLang="en-US" dirty="0">
                <a:latin typeface="+mn-ea"/>
              </a:rPr>
              <a:t>規範地政士及不動產經紀業應</a:t>
            </a:r>
            <a:r>
              <a:rPr lang="zh-TW" altLang="zh-TW" dirty="0">
                <a:latin typeface="+mn-ea"/>
              </a:rPr>
              <a:t>確認與審查客戶及其實質受益人身分，留存取得之身分資料及必要交易紀錄，並將疑似洗錢交易情事向法務部調查局申報</a:t>
            </a:r>
            <a:r>
              <a:rPr lang="zh-TW" altLang="en-US" dirty="0">
                <a:latin typeface="+mn-ea"/>
              </a:rPr>
              <a:t>等事宜。</a:t>
            </a:r>
          </a:p>
        </p:txBody>
      </p:sp>
      <p:sp>
        <p:nvSpPr>
          <p:cNvPr id="15" name="文字方塊 14"/>
          <p:cNvSpPr txBox="1"/>
          <p:nvPr/>
        </p:nvSpPr>
        <p:spPr>
          <a:xfrm>
            <a:off x="261938" y="1730829"/>
            <a:ext cx="3042331" cy="1754326"/>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mn-ea"/>
              </a:rPr>
              <a:t>依洗錢防制法</a:t>
            </a:r>
            <a:r>
              <a:rPr lang="zh-TW" altLang="zh-TW" dirty="0">
                <a:latin typeface="+mn-ea"/>
              </a:rPr>
              <a:t>第</a:t>
            </a:r>
            <a:r>
              <a:rPr lang="en-US" altLang="zh-TW" dirty="0">
                <a:latin typeface="+mn-ea"/>
              </a:rPr>
              <a:t>6</a:t>
            </a:r>
            <a:r>
              <a:rPr lang="zh-TW" altLang="zh-TW" dirty="0">
                <a:latin typeface="+mn-ea"/>
              </a:rPr>
              <a:t>條第</a:t>
            </a:r>
            <a:r>
              <a:rPr lang="en-US" altLang="zh-TW" dirty="0">
                <a:latin typeface="+mn-ea"/>
              </a:rPr>
              <a:t>2</a:t>
            </a:r>
            <a:r>
              <a:rPr lang="zh-TW" altLang="zh-TW" dirty="0">
                <a:latin typeface="+mn-ea"/>
              </a:rPr>
              <a:t>項規定，</a:t>
            </a:r>
            <a:r>
              <a:rPr lang="zh-TW" altLang="en-US" dirty="0">
                <a:latin typeface="+mn-ea"/>
              </a:rPr>
              <a:t>規範地政士及不動產經紀業</a:t>
            </a:r>
            <a:r>
              <a:rPr lang="zh-TW" altLang="zh-TW" dirty="0">
                <a:latin typeface="+mn-ea"/>
              </a:rPr>
              <a:t>防制洗錢及打擊資恐之內部管制程序</a:t>
            </a:r>
            <a:r>
              <a:rPr lang="zh-TW" altLang="en-US" dirty="0">
                <a:latin typeface="+mn-ea"/>
              </a:rPr>
              <a:t>、</a:t>
            </a:r>
            <a:r>
              <a:rPr lang="zh-TW" altLang="zh-TW" dirty="0">
                <a:latin typeface="+mn-ea"/>
              </a:rPr>
              <a:t>舉辦或參加防制洗錢之在職訓練</a:t>
            </a:r>
            <a:r>
              <a:rPr lang="zh-TW" altLang="en-US" dirty="0">
                <a:latin typeface="+mn-ea"/>
              </a:rPr>
              <a:t>等事宜。</a:t>
            </a:r>
          </a:p>
        </p:txBody>
      </p:sp>
      <p:sp>
        <p:nvSpPr>
          <p:cNvPr id="4" name="文字方塊 3"/>
          <p:cNvSpPr txBox="1"/>
          <p:nvPr/>
        </p:nvSpPr>
        <p:spPr>
          <a:xfrm>
            <a:off x="8247448" y="3458814"/>
            <a:ext cx="3251211" cy="1323439"/>
          </a:xfrm>
          <a:prstGeom prst="rect">
            <a:avLst/>
          </a:prstGeom>
          <a:solidFill>
            <a:schemeClr val="accent3">
              <a:lumMod val="20000"/>
              <a:lumOff val="80000"/>
            </a:schemeClr>
          </a:solidFill>
        </p:spPr>
        <p:txBody>
          <a:bodyPr wrap="none" rtlCol="0">
            <a:spAutoFit/>
          </a:bodyPr>
          <a:lstStyle/>
          <a:p>
            <a:r>
              <a:rPr lang="en-US" altLang="zh-TW" sz="1600" dirty="0">
                <a:latin typeface="+mn-ea"/>
              </a:rPr>
              <a:t>DNFBP(</a:t>
            </a:r>
            <a:r>
              <a:rPr lang="zh-TW" altLang="en-US" sz="1600" dirty="0">
                <a:latin typeface="+mn-ea"/>
              </a:rPr>
              <a:t>指定非金融事業或人員</a:t>
            </a:r>
            <a:r>
              <a:rPr lang="en-US" altLang="zh-TW" sz="1600" dirty="0">
                <a:latin typeface="+mn-ea"/>
              </a:rPr>
              <a:t>)</a:t>
            </a:r>
            <a:r>
              <a:rPr lang="zh-TW" altLang="en-US" sz="1600" dirty="0">
                <a:latin typeface="+mn-ea"/>
              </a:rPr>
              <a:t>：</a:t>
            </a:r>
            <a:endParaRPr lang="en-US" altLang="zh-TW" sz="1600" dirty="0">
              <a:latin typeface="+mn-ea"/>
            </a:endParaRPr>
          </a:p>
          <a:p>
            <a:r>
              <a:rPr lang="en-US" altLang="zh-TW" sz="1600" dirty="0">
                <a:latin typeface="+mn-ea"/>
              </a:rPr>
              <a:t>Designated </a:t>
            </a:r>
          </a:p>
          <a:p>
            <a:r>
              <a:rPr lang="en-US" altLang="zh-TW" sz="1600" dirty="0">
                <a:latin typeface="+mn-ea"/>
              </a:rPr>
              <a:t>Non-Financial </a:t>
            </a:r>
          </a:p>
          <a:p>
            <a:r>
              <a:rPr lang="en-US" altLang="zh-TW" sz="1600" dirty="0">
                <a:latin typeface="+mn-ea"/>
              </a:rPr>
              <a:t>Business or </a:t>
            </a:r>
          </a:p>
          <a:p>
            <a:r>
              <a:rPr lang="en-US" altLang="zh-TW" sz="1600" dirty="0">
                <a:latin typeface="+mn-ea"/>
              </a:rPr>
              <a:t>Profession</a:t>
            </a:r>
            <a:endParaRPr lang="zh-TW" altLang="en-US" sz="1600" dirty="0">
              <a:latin typeface="+mn-ea"/>
            </a:endParaRPr>
          </a:p>
        </p:txBody>
      </p:sp>
    </p:spTree>
    <p:extLst>
      <p:ext uri="{BB962C8B-B14F-4D97-AF65-F5344CB8AC3E}">
        <p14:creationId xmlns:p14="http://schemas.microsoft.com/office/powerpoint/2010/main" xmlns="" val="265053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r>
              <a:rPr lang="zh-TW" altLang="en-US" smtClean="0"/>
              <a:t>  </a:t>
            </a:r>
            <a:fld id="{4FAB73BC-B049-4115-A692-8D63A059BFB8}" type="slidenum">
              <a:rPr lang="en-US" smtClean="0"/>
              <a:pPr/>
              <a:t>20</a:t>
            </a:fld>
            <a:endParaRPr lang="en-US" dirty="0"/>
          </a:p>
        </p:txBody>
      </p:sp>
      <p:sp>
        <p:nvSpPr>
          <p:cNvPr id="4" name="內容版面配置區 3"/>
          <p:cNvSpPr>
            <a:spLocks noGrp="1"/>
          </p:cNvSpPr>
          <p:nvPr>
            <p:ph sz="half" idx="13"/>
          </p:nvPr>
        </p:nvSpPr>
        <p:spPr/>
        <p:txBody>
          <a:bodyPr/>
          <a:lstStyle/>
          <a:p>
            <a:endParaRPr lang="zh-TW" altLang="en-US"/>
          </a:p>
        </p:txBody>
      </p:sp>
      <p:sp>
        <p:nvSpPr>
          <p:cNvPr id="5" name="文字版面配置區 4"/>
          <p:cNvSpPr>
            <a:spLocks noGrp="1"/>
          </p:cNvSpPr>
          <p:nvPr>
            <p:ph type="body" sz="quarter" idx="14"/>
          </p:nvPr>
        </p:nvSpPr>
        <p:spPr>
          <a:xfrm>
            <a:off x="261938" y="175190"/>
            <a:ext cx="11031537" cy="436244"/>
          </a:xfrm>
        </p:spPr>
        <p:txBody>
          <a:bodyPr/>
          <a:lstStyle/>
          <a:p>
            <a:r>
              <a:rPr lang="zh-TW" altLang="zh-TW" b="1" dirty="0"/>
              <a:t>不動產買賣交易之防制洗錢聲明</a:t>
            </a:r>
            <a:r>
              <a:rPr lang="zh-TW" altLang="zh-TW" b="1" dirty="0" smtClean="0"/>
              <a:t>書</a:t>
            </a:r>
            <a:r>
              <a:rPr lang="zh-TW" altLang="en-US" b="1" dirty="0" smtClean="0"/>
              <a:t>（參考範本）</a:t>
            </a:r>
            <a:endParaRPr lang="zh-TW" altLang="en-US" b="1" dirty="0"/>
          </a:p>
        </p:txBody>
      </p:sp>
      <p:pic>
        <p:nvPicPr>
          <p:cNvPr id="8" name="圖片 7"/>
          <p:cNvPicPr>
            <a:picLocks noChangeAspect="1"/>
          </p:cNvPicPr>
          <p:nvPr/>
        </p:nvPicPr>
        <p:blipFill rotWithShape="1">
          <a:blip r:embed="rId2"/>
          <a:srcRect l="33444" t="15511" r="32667" b="14445"/>
          <a:stretch/>
        </p:blipFill>
        <p:spPr>
          <a:xfrm>
            <a:off x="261938" y="611434"/>
            <a:ext cx="4648200" cy="6004560"/>
          </a:xfrm>
          <a:prstGeom prst="rect">
            <a:avLst/>
          </a:prstGeom>
        </p:spPr>
      </p:pic>
      <p:pic>
        <p:nvPicPr>
          <p:cNvPr id="9" name="圖片 8"/>
          <p:cNvPicPr>
            <a:picLocks noChangeAspect="1"/>
          </p:cNvPicPr>
          <p:nvPr/>
        </p:nvPicPr>
        <p:blipFill rotWithShape="1">
          <a:blip r:embed="rId3"/>
          <a:srcRect l="33222" t="17822" r="32999" b="12666"/>
          <a:stretch/>
        </p:blipFill>
        <p:spPr>
          <a:xfrm>
            <a:off x="6070671" y="634294"/>
            <a:ext cx="4632960" cy="5958840"/>
          </a:xfrm>
          <a:prstGeom prst="rect">
            <a:avLst/>
          </a:prstGeom>
        </p:spPr>
      </p:pic>
    </p:spTree>
    <p:extLst>
      <p:ext uri="{BB962C8B-B14F-4D97-AF65-F5344CB8AC3E}">
        <p14:creationId xmlns:p14="http://schemas.microsoft.com/office/powerpoint/2010/main" xmlns="" val="176227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r>
              <a:rPr lang="zh-TW" altLang="en-US" smtClean="0"/>
              <a:t>  </a:t>
            </a:r>
            <a:fld id="{4FAB73BC-B049-4115-A692-8D63A059BFB8}" type="slidenum">
              <a:rPr lang="en-US" smtClean="0"/>
              <a:pPr/>
              <a:t>21</a:t>
            </a:fld>
            <a:endParaRPr lang="en-US" dirty="0"/>
          </a:p>
        </p:txBody>
      </p:sp>
      <p:sp>
        <p:nvSpPr>
          <p:cNvPr id="4" name="內容版面配置區 3"/>
          <p:cNvSpPr>
            <a:spLocks noGrp="1"/>
          </p:cNvSpPr>
          <p:nvPr>
            <p:ph sz="half" idx="13"/>
          </p:nvPr>
        </p:nvSpPr>
        <p:spPr/>
        <p:txBody>
          <a:bodyPr/>
          <a:lstStyle/>
          <a:p>
            <a:endParaRPr lang="zh-TW" altLang="en-US"/>
          </a:p>
        </p:txBody>
      </p:sp>
      <p:sp>
        <p:nvSpPr>
          <p:cNvPr id="5" name="文字版面配置區 4"/>
          <p:cNvSpPr>
            <a:spLocks noGrp="1"/>
          </p:cNvSpPr>
          <p:nvPr>
            <p:ph type="body" sz="quarter" idx="14"/>
          </p:nvPr>
        </p:nvSpPr>
        <p:spPr>
          <a:xfrm>
            <a:off x="261938" y="175190"/>
            <a:ext cx="11031537" cy="436244"/>
          </a:xfrm>
        </p:spPr>
        <p:txBody>
          <a:bodyPr/>
          <a:lstStyle/>
          <a:p>
            <a:r>
              <a:rPr lang="zh-TW" altLang="en-US" b="1" dirty="0"/>
              <a:t>防制洗錢自我檢核表（參考範本</a:t>
            </a:r>
            <a:r>
              <a:rPr lang="zh-TW" altLang="en-US" b="1" dirty="0" smtClean="0"/>
              <a:t>）</a:t>
            </a:r>
            <a:endParaRPr lang="zh-TW" altLang="en-US" b="1" dirty="0"/>
          </a:p>
        </p:txBody>
      </p:sp>
      <p:pic>
        <p:nvPicPr>
          <p:cNvPr id="6" name="圖片 5"/>
          <p:cNvPicPr>
            <a:picLocks noChangeAspect="1"/>
          </p:cNvPicPr>
          <p:nvPr/>
        </p:nvPicPr>
        <p:blipFill rotWithShape="1">
          <a:blip r:embed="rId2"/>
          <a:srcRect l="33139" t="15318" r="32416" b="15349"/>
          <a:stretch/>
        </p:blipFill>
        <p:spPr>
          <a:xfrm>
            <a:off x="261938" y="616925"/>
            <a:ext cx="4724400" cy="5943600"/>
          </a:xfrm>
          <a:prstGeom prst="rect">
            <a:avLst/>
          </a:prstGeom>
        </p:spPr>
      </p:pic>
      <p:pic>
        <p:nvPicPr>
          <p:cNvPr id="7" name="圖片 6"/>
          <p:cNvPicPr>
            <a:picLocks noChangeAspect="1"/>
          </p:cNvPicPr>
          <p:nvPr/>
        </p:nvPicPr>
        <p:blipFill rotWithShape="1">
          <a:blip r:embed="rId3"/>
          <a:srcRect l="33185" t="13734" r="32482" b="18711"/>
          <a:stretch/>
        </p:blipFill>
        <p:spPr>
          <a:xfrm>
            <a:off x="6070671" y="611434"/>
            <a:ext cx="4709161" cy="5791200"/>
          </a:xfrm>
          <a:prstGeom prst="rect">
            <a:avLst/>
          </a:prstGeom>
        </p:spPr>
      </p:pic>
    </p:spTree>
    <p:extLst>
      <p:ext uri="{BB962C8B-B14F-4D97-AF65-F5344CB8AC3E}">
        <p14:creationId xmlns:p14="http://schemas.microsoft.com/office/powerpoint/2010/main" xmlns="" val="3218317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r>
              <a:rPr lang="zh-TW" altLang="en-US" smtClean="0"/>
              <a:t>  </a:t>
            </a:r>
            <a:fld id="{4FAB73BC-B049-4115-A692-8D63A059BFB8}" type="slidenum">
              <a:rPr lang="en-US" smtClean="0"/>
              <a:pPr/>
              <a:t>22</a:t>
            </a:fld>
            <a:endParaRPr lang="en-US" dirty="0"/>
          </a:p>
        </p:txBody>
      </p:sp>
      <p:sp>
        <p:nvSpPr>
          <p:cNvPr id="4" name="內容版面配置區 3"/>
          <p:cNvSpPr>
            <a:spLocks noGrp="1"/>
          </p:cNvSpPr>
          <p:nvPr>
            <p:ph sz="half" idx="13"/>
          </p:nvPr>
        </p:nvSpPr>
        <p:spPr/>
        <p:txBody>
          <a:bodyPr/>
          <a:lstStyle/>
          <a:p>
            <a:endParaRPr lang="zh-TW" altLang="en-US"/>
          </a:p>
        </p:txBody>
      </p:sp>
      <p:sp>
        <p:nvSpPr>
          <p:cNvPr id="5" name="文字版面配置區 4"/>
          <p:cNvSpPr>
            <a:spLocks noGrp="1"/>
          </p:cNvSpPr>
          <p:nvPr>
            <p:ph type="body" sz="quarter" idx="14"/>
          </p:nvPr>
        </p:nvSpPr>
        <p:spPr>
          <a:xfrm>
            <a:off x="261938" y="175190"/>
            <a:ext cx="11031537" cy="436244"/>
          </a:xfrm>
        </p:spPr>
        <p:txBody>
          <a:bodyPr/>
          <a:lstStyle/>
          <a:p>
            <a:r>
              <a:rPr lang="zh-TW" altLang="en-US" b="1" dirty="0"/>
              <a:t>防制洗錢自我檢核表（參考範本</a:t>
            </a:r>
            <a:r>
              <a:rPr lang="zh-TW" altLang="en-US" b="1" dirty="0" smtClean="0"/>
              <a:t>）</a:t>
            </a:r>
            <a:endParaRPr lang="zh-TW" altLang="en-US" b="1" dirty="0"/>
          </a:p>
        </p:txBody>
      </p:sp>
      <p:pic>
        <p:nvPicPr>
          <p:cNvPr id="8" name="圖片 7"/>
          <p:cNvPicPr>
            <a:picLocks noChangeAspect="1"/>
          </p:cNvPicPr>
          <p:nvPr/>
        </p:nvPicPr>
        <p:blipFill rotWithShape="1">
          <a:blip r:embed="rId2"/>
          <a:srcRect l="33444" t="15511" r="32778" b="16934"/>
          <a:stretch/>
        </p:blipFill>
        <p:spPr>
          <a:xfrm>
            <a:off x="261938" y="611434"/>
            <a:ext cx="4632960" cy="5791200"/>
          </a:xfrm>
          <a:prstGeom prst="rect">
            <a:avLst/>
          </a:prstGeom>
        </p:spPr>
      </p:pic>
      <p:pic>
        <p:nvPicPr>
          <p:cNvPr id="9" name="圖片 8"/>
          <p:cNvPicPr>
            <a:picLocks noChangeAspect="1"/>
          </p:cNvPicPr>
          <p:nvPr/>
        </p:nvPicPr>
        <p:blipFill rotWithShape="1">
          <a:blip r:embed="rId3"/>
          <a:srcRect l="33333" t="14089" r="32555" b="17644"/>
          <a:stretch/>
        </p:blipFill>
        <p:spPr>
          <a:xfrm>
            <a:off x="6070671" y="611434"/>
            <a:ext cx="4678680" cy="5852160"/>
          </a:xfrm>
          <a:prstGeom prst="rect">
            <a:avLst/>
          </a:prstGeom>
        </p:spPr>
      </p:pic>
    </p:spTree>
    <p:extLst>
      <p:ext uri="{BB962C8B-B14F-4D97-AF65-F5344CB8AC3E}">
        <p14:creationId xmlns:p14="http://schemas.microsoft.com/office/powerpoint/2010/main" xmlns="" val="113209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r>
              <a:rPr lang="zh-TW" altLang="en-US" smtClean="0"/>
              <a:t>  </a:t>
            </a:r>
            <a:fld id="{4FAB73BC-B049-4115-A692-8D63A059BFB8}" type="slidenum">
              <a:rPr lang="en-US" smtClean="0"/>
              <a:pPr/>
              <a:t>23</a:t>
            </a:fld>
            <a:endParaRPr lang="en-US" dirty="0"/>
          </a:p>
        </p:txBody>
      </p:sp>
      <p:sp>
        <p:nvSpPr>
          <p:cNvPr id="4" name="內容版面配置區 3"/>
          <p:cNvSpPr>
            <a:spLocks noGrp="1"/>
          </p:cNvSpPr>
          <p:nvPr>
            <p:ph sz="half" idx="13"/>
          </p:nvPr>
        </p:nvSpPr>
        <p:spPr/>
        <p:txBody>
          <a:bodyPr/>
          <a:lstStyle/>
          <a:p>
            <a:endParaRPr lang="zh-TW" altLang="en-US"/>
          </a:p>
        </p:txBody>
      </p:sp>
      <p:sp>
        <p:nvSpPr>
          <p:cNvPr id="5" name="文字版面配置區 4"/>
          <p:cNvSpPr>
            <a:spLocks noGrp="1"/>
          </p:cNvSpPr>
          <p:nvPr>
            <p:ph type="body" sz="quarter" idx="14"/>
          </p:nvPr>
        </p:nvSpPr>
        <p:spPr>
          <a:xfrm>
            <a:off x="261938" y="175190"/>
            <a:ext cx="11031537" cy="436244"/>
          </a:xfrm>
        </p:spPr>
        <p:txBody>
          <a:bodyPr/>
          <a:lstStyle/>
          <a:p>
            <a:r>
              <a:rPr lang="zh-TW" altLang="en-US" b="1" dirty="0"/>
              <a:t>防制洗錢自我檢核表（參考範本</a:t>
            </a:r>
            <a:r>
              <a:rPr lang="zh-TW" altLang="en-US" b="1" dirty="0" smtClean="0"/>
              <a:t>）</a:t>
            </a:r>
            <a:endParaRPr lang="zh-TW" altLang="en-US" b="1" dirty="0"/>
          </a:p>
        </p:txBody>
      </p:sp>
      <p:pic>
        <p:nvPicPr>
          <p:cNvPr id="6" name="圖片 5"/>
          <p:cNvPicPr>
            <a:picLocks noChangeAspect="1"/>
          </p:cNvPicPr>
          <p:nvPr/>
        </p:nvPicPr>
        <p:blipFill rotWithShape="1">
          <a:blip r:embed="rId2"/>
          <a:srcRect l="33111" t="17467" r="32555" b="18000"/>
          <a:stretch/>
        </p:blipFill>
        <p:spPr>
          <a:xfrm>
            <a:off x="261938" y="824230"/>
            <a:ext cx="4709160" cy="5532120"/>
          </a:xfrm>
          <a:prstGeom prst="rect">
            <a:avLst/>
          </a:prstGeom>
        </p:spPr>
      </p:pic>
    </p:spTree>
    <p:extLst>
      <p:ext uri="{BB962C8B-B14F-4D97-AF65-F5344CB8AC3E}">
        <p14:creationId xmlns:p14="http://schemas.microsoft.com/office/powerpoint/2010/main" xmlns="" val="1671473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地政士及不動產經紀業防</a:t>
            </a:r>
            <a:r>
              <a:rPr lang="zh-TW" altLang="en-US" sz="4400" dirty="0" smtClean="0"/>
              <a:t>制</a:t>
            </a:r>
            <a:r>
              <a:rPr lang="en-US" altLang="zh-TW" sz="4400" dirty="0" smtClean="0"/>
              <a:t/>
            </a:r>
            <a:br>
              <a:rPr lang="en-US" altLang="zh-TW" sz="4400" dirty="0" smtClean="0"/>
            </a:br>
            <a:r>
              <a:rPr lang="zh-TW" altLang="en-US" sz="4400" dirty="0" smtClean="0"/>
              <a:t>洗錢</a:t>
            </a:r>
            <a:r>
              <a:rPr lang="zh-TW" altLang="en-US" sz="4400" dirty="0"/>
              <a:t>及打擊資恐</a:t>
            </a:r>
            <a:r>
              <a:rPr lang="zh-TW" altLang="en-US" sz="4400" dirty="0" smtClean="0"/>
              <a:t>注意事項</a:t>
            </a:r>
            <a:endParaRPr lang="zh-TW" altLang="en-US" sz="4400"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r>
              <a:rPr lang="zh-TW" altLang="en-US" smtClean="0"/>
              <a:t>  </a:t>
            </a:r>
            <a:fld id="{4FAB73BC-B049-4115-A692-8D63A059BFB8}" type="slidenum">
              <a:rPr lang="en-US" smtClean="0"/>
              <a:pPr/>
              <a:t>24</a:t>
            </a:fld>
            <a:endParaRPr lang="en-US" dirty="0"/>
          </a:p>
        </p:txBody>
      </p:sp>
    </p:spTree>
    <p:extLst>
      <p:ext uri="{BB962C8B-B14F-4D97-AF65-F5344CB8AC3E}">
        <p14:creationId xmlns:p14="http://schemas.microsoft.com/office/powerpoint/2010/main" xmlns="" val="62443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25</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1808014455"/>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地政士及不動產經紀業防制洗錢之</a:t>
            </a:r>
            <a:r>
              <a:rPr lang="zh-TW" altLang="en-US" b="1" dirty="0" smtClean="0"/>
              <a:t>內部控管機制，</a:t>
            </a:r>
            <a:r>
              <a:rPr lang="zh-TW" altLang="en-US" b="1" dirty="0"/>
              <a:t>有哪些基本要求？</a:t>
            </a:r>
          </a:p>
        </p:txBody>
      </p:sp>
    </p:spTree>
    <p:extLst>
      <p:ext uri="{BB962C8B-B14F-4D97-AF65-F5344CB8AC3E}">
        <p14:creationId xmlns:p14="http://schemas.microsoft.com/office/powerpoint/2010/main" xmlns="" val="3366494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26</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777383978"/>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如何進行防制洗錢在職訓練？</a:t>
            </a:r>
          </a:p>
        </p:txBody>
      </p:sp>
    </p:spTree>
    <p:extLst>
      <p:ext uri="{BB962C8B-B14F-4D97-AF65-F5344CB8AC3E}">
        <p14:creationId xmlns:p14="http://schemas.microsoft.com/office/powerpoint/2010/main" xmlns="" val="1070689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27</a:t>
            </a:fld>
            <a:endParaRPr lang="en-US" dirty="0"/>
          </a:p>
        </p:txBody>
      </p:sp>
      <p:sp>
        <p:nvSpPr>
          <p:cNvPr id="3" name="內容版面配置區 2"/>
          <p:cNvSpPr>
            <a:spLocks noGrp="1"/>
          </p:cNvSpPr>
          <p:nvPr>
            <p:ph sz="half" idx="13"/>
          </p:nvPr>
        </p:nvSpPr>
        <p:spPr/>
        <p:txBody>
          <a:bodyPr>
            <a:normAutofit/>
          </a:bodyPr>
          <a:lstStyle/>
          <a:p>
            <a:pPr algn="just">
              <a:lnSpc>
                <a:spcPct val="150000"/>
              </a:lnSpc>
            </a:pPr>
            <a:r>
              <a:rPr lang="zh-TW" altLang="zh-TW" sz="2400" dirty="0"/>
              <a:t>內政部每年將抽查地政士及不動產經紀業辦理防制洗錢及打擊資恐內部控管機制之執行情形，未來並將視辦理情形研酌委辦、委任、委託其他機關（構）、法人或團體辦理。</a:t>
            </a:r>
          </a:p>
        </p:txBody>
      </p:sp>
      <p:sp>
        <p:nvSpPr>
          <p:cNvPr id="4" name="文字版面配置區 3"/>
          <p:cNvSpPr>
            <a:spLocks noGrp="1"/>
          </p:cNvSpPr>
          <p:nvPr>
            <p:ph type="body" sz="quarter" idx="14"/>
          </p:nvPr>
        </p:nvSpPr>
        <p:spPr/>
        <p:txBody>
          <a:bodyPr/>
          <a:lstStyle/>
          <a:p>
            <a:r>
              <a:rPr lang="zh-TW" altLang="en-US" b="1" dirty="0"/>
              <a:t>內政部是否會查核地政士及不動產經紀業防制洗錢及打擊資恐內部控管機制之執行情形？</a:t>
            </a:r>
          </a:p>
        </p:txBody>
      </p:sp>
    </p:spTree>
    <p:extLst>
      <p:ext uri="{BB962C8B-B14F-4D97-AF65-F5344CB8AC3E}">
        <p14:creationId xmlns:p14="http://schemas.microsoft.com/office/powerpoint/2010/main" xmlns="" val="1092074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28</a:t>
            </a:fld>
            <a:endParaRPr lang="en-US" dirty="0"/>
          </a:p>
        </p:txBody>
      </p:sp>
      <p:sp>
        <p:nvSpPr>
          <p:cNvPr id="3" name="內容版面配置區 2"/>
          <p:cNvSpPr>
            <a:spLocks noGrp="1"/>
          </p:cNvSpPr>
          <p:nvPr>
            <p:ph sz="half" idx="13"/>
          </p:nvPr>
        </p:nvSpPr>
        <p:spPr/>
        <p:txBody>
          <a:bodyPr>
            <a:normAutofit fontScale="85000" lnSpcReduction="10000"/>
          </a:bodyPr>
          <a:lstStyle/>
          <a:p>
            <a:pPr algn="just">
              <a:lnSpc>
                <a:spcPct val="150000"/>
              </a:lnSpc>
            </a:pPr>
            <a:r>
              <a:rPr lang="zh-TW" altLang="zh-TW" sz="2400" dirty="0">
                <a:latin typeface="+mn-ea"/>
              </a:rPr>
              <a:t>地政士及不動產經紀業違反洗錢防制法及其授權訂定之辦法、注意事項規定之義務時，內政部將按事實情況分別依下列規定處罰：</a:t>
            </a:r>
          </a:p>
          <a:p>
            <a:pPr lvl="1" algn="just">
              <a:lnSpc>
                <a:spcPct val="150000"/>
              </a:lnSpc>
            </a:pPr>
            <a:r>
              <a:rPr lang="zh-TW" altLang="zh-TW" sz="2000" dirty="0">
                <a:latin typeface="+mn-ea"/>
              </a:rPr>
              <a:t>防制洗錢注意事項之執行情形，如有規避、拒絕或妨礙查核者，處新臺幣</a:t>
            </a:r>
            <a:r>
              <a:rPr lang="en-US" altLang="zh-TW" sz="2000" dirty="0">
                <a:latin typeface="+mn-ea"/>
              </a:rPr>
              <a:t>5</a:t>
            </a:r>
            <a:r>
              <a:rPr lang="zh-TW" altLang="zh-TW" sz="2000" dirty="0">
                <a:latin typeface="+mn-ea"/>
              </a:rPr>
              <a:t>萬元以上</a:t>
            </a:r>
            <a:r>
              <a:rPr lang="en-US" altLang="zh-TW" sz="2000" dirty="0">
                <a:latin typeface="+mn-ea"/>
              </a:rPr>
              <a:t>50</a:t>
            </a:r>
            <a:r>
              <a:rPr lang="zh-TW" altLang="zh-TW" sz="2000" dirty="0">
                <a:latin typeface="+mn-ea"/>
              </a:rPr>
              <a:t>萬元以下罰鍰。</a:t>
            </a:r>
          </a:p>
          <a:p>
            <a:pPr lvl="1" algn="just">
              <a:lnSpc>
                <a:spcPct val="150000"/>
              </a:lnSpc>
            </a:pPr>
            <a:r>
              <a:rPr lang="zh-TW" altLang="zh-TW" sz="2000" dirty="0">
                <a:latin typeface="+mn-ea"/>
              </a:rPr>
              <a:t>違反洗錢防制法第</a:t>
            </a:r>
            <a:r>
              <a:rPr lang="en-US" altLang="zh-TW" sz="2000" dirty="0">
                <a:latin typeface="+mn-ea"/>
              </a:rPr>
              <a:t>7</a:t>
            </a:r>
            <a:r>
              <a:rPr lang="zh-TW" altLang="zh-TW" sz="2000" dirty="0">
                <a:latin typeface="+mn-ea"/>
              </a:rPr>
              <a:t>條第</a:t>
            </a:r>
            <a:r>
              <a:rPr lang="en-US" altLang="zh-TW" sz="2000" dirty="0">
                <a:latin typeface="+mn-ea"/>
              </a:rPr>
              <a:t>1</a:t>
            </a:r>
            <a:r>
              <a:rPr lang="zh-TW" altLang="zh-TW" sz="2000" dirty="0">
                <a:latin typeface="+mn-ea"/>
              </a:rPr>
              <a:t>項、第</a:t>
            </a:r>
            <a:r>
              <a:rPr lang="en-US" altLang="zh-TW" sz="2000" dirty="0">
                <a:latin typeface="+mn-ea"/>
              </a:rPr>
              <a:t>8</a:t>
            </a:r>
            <a:r>
              <a:rPr lang="zh-TW" altLang="zh-TW" sz="2000" dirty="0">
                <a:latin typeface="+mn-ea"/>
              </a:rPr>
              <a:t>條第</a:t>
            </a:r>
            <a:r>
              <a:rPr lang="en-US" altLang="zh-TW" sz="2000" dirty="0">
                <a:latin typeface="+mn-ea"/>
              </a:rPr>
              <a:t>1</a:t>
            </a:r>
            <a:r>
              <a:rPr lang="zh-TW" altLang="zh-TW" sz="2000" dirty="0">
                <a:latin typeface="+mn-ea"/>
              </a:rPr>
              <a:t>項、第</a:t>
            </a:r>
            <a:r>
              <a:rPr lang="en-US" altLang="zh-TW" sz="2000" dirty="0">
                <a:latin typeface="+mn-ea"/>
              </a:rPr>
              <a:t>10</a:t>
            </a:r>
            <a:r>
              <a:rPr lang="zh-TW" altLang="zh-TW" sz="2000" dirty="0">
                <a:latin typeface="+mn-ea"/>
              </a:rPr>
              <a:t>條第</a:t>
            </a:r>
            <a:r>
              <a:rPr lang="en-US" altLang="zh-TW" sz="2000" dirty="0">
                <a:latin typeface="+mn-ea"/>
              </a:rPr>
              <a:t>1</a:t>
            </a:r>
            <a:r>
              <a:rPr lang="zh-TW" altLang="zh-TW" sz="2000" dirty="0">
                <a:latin typeface="+mn-ea"/>
              </a:rPr>
              <a:t>項及地政士及不動產經紀業防制洗錢辦法規定者，處新臺幣</a:t>
            </a:r>
            <a:r>
              <a:rPr lang="en-US" altLang="zh-TW" sz="2000" dirty="0">
                <a:latin typeface="+mn-ea"/>
              </a:rPr>
              <a:t>5</a:t>
            </a:r>
            <a:r>
              <a:rPr lang="zh-TW" altLang="zh-TW" sz="2000" dirty="0">
                <a:latin typeface="+mn-ea"/>
              </a:rPr>
              <a:t>萬元以上</a:t>
            </a:r>
            <a:r>
              <a:rPr lang="en-US" altLang="zh-TW" sz="2000" dirty="0">
                <a:latin typeface="+mn-ea"/>
              </a:rPr>
              <a:t>100</a:t>
            </a:r>
            <a:r>
              <a:rPr lang="zh-TW" altLang="zh-TW" sz="2000" dirty="0">
                <a:latin typeface="+mn-ea"/>
              </a:rPr>
              <a:t>萬元以下罰鍰。</a:t>
            </a:r>
          </a:p>
          <a:p>
            <a:pPr algn="just">
              <a:lnSpc>
                <a:spcPct val="150000"/>
              </a:lnSpc>
            </a:pPr>
            <a:r>
              <a:rPr lang="zh-TW" altLang="zh-TW" sz="2400" dirty="0">
                <a:latin typeface="+mn-ea"/>
              </a:rPr>
              <a:t>地政士及不動產經紀業如非因故意或過失未能</a:t>
            </a:r>
            <a:r>
              <a:rPr lang="zh-TW" altLang="en-US" sz="2400" dirty="0">
                <a:latin typeface="+mn-ea"/>
              </a:rPr>
              <a:t>盡防制洗錢義務（如漏未申報</a:t>
            </a:r>
            <a:r>
              <a:rPr lang="zh-TW" altLang="zh-TW" sz="2400" dirty="0">
                <a:latin typeface="+mn-ea"/>
              </a:rPr>
              <a:t>疑似洗錢交易或資恐情事</a:t>
            </a:r>
            <a:r>
              <a:rPr lang="zh-TW" altLang="en-US" sz="2400" dirty="0">
                <a:latin typeface="+mn-ea"/>
              </a:rPr>
              <a:t>）者</a:t>
            </a:r>
            <a:r>
              <a:rPr lang="zh-TW" altLang="zh-TW" sz="2400" dirty="0">
                <a:latin typeface="+mn-ea"/>
              </a:rPr>
              <a:t>，依行政罰法第</a:t>
            </a:r>
            <a:r>
              <a:rPr lang="en-US" altLang="zh-TW" sz="2400" dirty="0">
                <a:latin typeface="+mn-ea"/>
              </a:rPr>
              <a:t>7</a:t>
            </a:r>
            <a:r>
              <a:rPr lang="zh-TW" altLang="zh-TW" sz="2400" dirty="0">
                <a:latin typeface="+mn-ea"/>
              </a:rPr>
              <a:t>條第</a:t>
            </a:r>
            <a:r>
              <a:rPr lang="en-US" altLang="zh-TW" sz="2400" dirty="0">
                <a:latin typeface="+mn-ea"/>
              </a:rPr>
              <a:t>1</a:t>
            </a:r>
            <a:r>
              <a:rPr lang="zh-TW" altLang="zh-TW" sz="2400" dirty="0">
                <a:latin typeface="+mn-ea"/>
              </a:rPr>
              <a:t>項規定，</a:t>
            </a:r>
            <a:r>
              <a:rPr lang="zh-TW" altLang="en-US" sz="2400" dirty="0">
                <a:latin typeface="+mn-ea"/>
              </a:rPr>
              <a:t>視</a:t>
            </a:r>
            <a:r>
              <a:rPr lang="zh-TW" altLang="zh-TW" sz="2400" dirty="0">
                <a:latin typeface="+mn-ea"/>
              </a:rPr>
              <a:t>個案事實情形不予處罰。</a:t>
            </a:r>
            <a:endParaRPr lang="en-US" altLang="zh-TW" sz="2400" dirty="0">
              <a:latin typeface="+mn-ea"/>
            </a:endParaRPr>
          </a:p>
          <a:p>
            <a:pPr algn="just">
              <a:lnSpc>
                <a:spcPct val="150000"/>
              </a:lnSpc>
            </a:pPr>
            <a:r>
              <a:rPr lang="zh-TW" altLang="en-US" sz="2400" dirty="0">
                <a:latin typeface="+mn-ea"/>
              </a:rPr>
              <a:t>又</a:t>
            </a:r>
            <a:r>
              <a:rPr lang="zh-TW" altLang="zh-TW" sz="2400" dirty="0">
                <a:latin typeface="+mn-ea"/>
              </a:rPr>
              <a:t>依立法院第</a:t>
            </a:r>
            <a:r>
              <a:rPr lang="en-US" altLang="zh-TW" sz="2400" dirty="0">
                <a:latin typeface="+mn-ea"/>
              </a:rPr>
              <a:t>9</a:t>
            </a:r>
            <a:r>
              <a:rPr lang="zh-TW" altLang="zh-TW" sz="2400" dirty="0">
                <a:latin typeface="+mn-ea"/>
              </a:rPr>
              <a:t>屆第</a:t>
            </a:r>
            <a:r>
              <a:rPr lang="en-US" altLang="zh-TW" sz="2400" dirty="0">
                <a:latin typeface="+mn-ea"/>
              </a:rPr>
              <a:t>2</a:t>
            </a:r>
            <a:r>
              <a:rPr lang="zh-TW" altLang="zh-TW" sz="2400" dirty="0">
                <a:latin typeface="+mn-ea"/>
              </a:rPr>
              <a:t>會期第</a:t>
            </a:r>
            <a:r>
              <a:rPr lang="en-US" altLang="zh-TW" sz="2400" dirty="0">
                <a:latin typeface="+mn-ea"/>
              </a:rPr>
              <a:t>14</a:t>
            </a:r>
            <a:r>
              <a:rPr lang="zh-TW" altLang="zh-TW" sz="2400" dirty="0">
                <a:latin typeface="+mn-ea"/>
              </a:rPr>
              <a:t>次會議修正洗錢防制法時通過之</a:t>
            </a:r>
            <a:r>
              <a:rPr lang="en-US" altLang="zh-TW" sz="2400" dirty="0">
                <a:latin typeface="+mn-ea"/>
              </a:rPr>
              <a:t>3</a:t>
            </a:r>
            <a:r>
              <a:rPr lang="zh-TW" altLang="zh-TW" sz="2400" dirty="0">
                <a:latin typeface="+mn-ea"/>
              </a:rPr>
              <a:t>項附帶決議，有關裁罰部分，於該法施行後</a:t>
            </a:r>
            <a:r>
              <a:rPr lang="en-US" altLang="zh-TW" sz="2400" dirty="0">
                <a:latin typeface="+mn-ea"/>
              </a:rPr>
              <a:t>1</a:t>
            </a:r>
            <a:r>
              <a:rPr lang="zh-TW" altLang="zh-TW" sz="2400" dirty="0">
                <a:latin typeface="+mn-ea"/>
              </a:rPr>
              <a:t>年內為輔導期間，亦即將以輔導為優先，輔導不成再課予罰鍰。</a:t>
            </a:r>
            <a:endParaRPr lang="zh-TW" altLang="en-US" sz="2400" dirty="0">
              <a:latin typeface="+mn-ea"/>
            </a:endParaRPr>
          </a:p>
        </p:txBody>
      </p:sp>
      <p:sp>
        <p:nvSpPr>
          <p:cNvPr id="4" name="文字版面配置區 3"/>
          <p:cNvSpPr>
            <a:spLocks noGrp="1"/>
          </p:cNvSpPr>
          <p:nvPr>
            <p:ph type="body" sz="quarter" idx="14"/>
          </p:nvPr>
        </p:nvSpPr>
        <p:spPr/>
        <p:txBody>
          <a:bodyPr/>
          <a:lstStyle/>
          <a:p>
            <a:r>
              <a:rPr lang="zh-TW" altLang="zh-TW" b="1" dirty="0"/>
              <a:t>違反洗錢防制法及其授權訂定之辦法、注意事項規定之義務時，其罰則為何？有無</a:t>
            </a:r>
            <a:r>
              <a:rPr lang="zh-TW" altLang="en-US" b="1" dirty="0"/>
              <a:t>緩</a:t>
            </a:r>
            <a:r>
              <a:rPr lang="zh-TW" altLang="zh-TW" b="1" dirty="0"/>
              <a:t>衝期或輔導期？</a:t>
            </a:r>
            <a:endParaRPr lang="zh-TW" altLang="en-US" dirty="0"/>
          </a:p>
        </p:txBody>
      </p:sp>
    </p:spTree>
    <p:extLst>
      <p:ext uri="{BB962C8B-B14F-4D97-AF65-F5344CB8AC3E}">
        <p14:creationId xmlns:p14="http://schemas.microsoft.com/office/powerpoint/2010/main" xmlns="" val="308227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感謝地政士及不動產經紀業加入防制洗錢工作</a:t>
            </a:r>
          </a:p>
        </p:txBody>
      </p:sp>
      <p:sp>
        <p:nvSpPr>
          <p:cNvPr id="4" name="投影片編號版面配置區 3"/>
          <p:cNvSpPr>
            <a:spLocks noGrp="1"/>
          </p:cNvSpPr>
          <p:nvPr>
            <p:ph type="sldNum" sz="quarter" idx="12"/>
          </p:nvPr>
        </p:nvSpPr>
        <p:spPr/>
        <p:txBody>
          <a:bodyPr/>
          <a:lstStyle/>
          <a:p>
            <a:r>
              <a:rPr lang="zh-TW" altLang="en-US" dirty="0"/>
              <a:t>  </a:t>
            </a:r>
            <a:fld id="{4FAB73BC-B049-4115-A692-8D63A059BFB8}" type="slidenum">
              <a:rPr lang="en-US" smtClean="0"/>
              <a:pPr/>
              <a:t>29</a:t>
            </a:fld>
            <a:endParaRPr lang="en-US" dirty="0"/>
          </a:p>
        </p:txBody>
      </p:sp>
      <p:grpSp>
        <p:nvGrpSpPr>
          <p:cNvPr id="8" name="群組 7"/>
          <p:cNvGrpSpPr/>
          <p:nvPr/>
        </p:nvGrpSpPr>
        <p:grpSpPr>
          <a:xfrm>
            <a:off x="5515029" y="1504022"/>
            <a:ext cx="3657917" cy="1920406"/>
            <a:chOff x="5697909" y="3695661"/>
            <a:chExt cx="3657917" cy="1920406"/>
          </a:xfrm>
        </p:grpSpPr>
        <p:pic>
          <p:nvPicPr>
            <p:cNvPr id="5" name="圖片 4"/>
            <p:cNvPicPr>
              <a:picLocks noChangeAspect="1"/>
            </p:cNvPicPr>
            <p:nvPr/>
          </p:nvPicPr>
          <p:blipFill>
            <a:blip r:embed="rId2"/>
            <a:stretch>
              <a:fillRect/>
            </a:stretch>
          </p:blipFill>
          <p:spPr>
            <a:xfrm>
              <a:off x="5697909" y="3695661"/>
              <a:ext cx="3657917" cy="1920406"/>
            </a:xfrm>
            <a:prstGeom prst="rect">
              <a:avLst/>
            </a:prstGeom>
          </p:spPr>
        </p:pic>
        <p:sp>
          <p:nvSpPr>
            <p:cNvPr id="6" name="文字方塊 5"/>
            <p:cNvSpPr txBox="1"/>
            <p:nvPr/>
          </p:nvSpPr>
          <p:spPr>
            <a:xfrm>
              <a:off x="5697909" y="4130040"/>
              <a:ext cx="461665" cy="784830"/>
            </a:xfrm>
            <a:prstGeom prst="rect">
              <a:avLst/>
            </a:prstGeom>
            <a:noFill/>
          </p:spPr>
          <p:txBody>
            <a:bodyPr vert="eaVert" wrap="none" rtlCol="0">
              <a:spAutoFit/>
            </a:bodyPr>
            <a:lstStyle/>
            <a:p>
              <a:r>
                <a:rPr lang="zh-TW" altLang="en-US" b="1" dirty="0">
                  <a:solidFill>
                    <a:schemeClr val="bg1"/>
                  </a:solidFill>
                </a:rPr>
                <a:t>公部門</a:t>
              </a:r>
            </a:p>
          </p:txBody>
        </p:sp>
        <p:sp>
          <p:nvSpPr>
            <p:cNvPr id="7" name="文字方塊 6"/>
            <p:cNvSpPr txBox="1"/>
            <p:nvPr/>
          </p:nvSpPr>
          <p:spPr>
            <a:xfrm>
              <a:off x="8894161" y="4130040"/>
              <a:ext cx="461665" cy="784830"/>
            </a:xfrm>
            <a:prstGeom prst="rect">
              <a:avLst/>
            </a:prstGeom>
            <a:noFill/>
          </p:spPr>
          <p:txBody>
            <a:bodyPr vert="eaVert" wrap="none" rtlCol="0">
              <a:spAutoFit/>
            </a:bodyPr>
            <a:lstStyle/>
            <a:p>
              <a:r>
                <a:rPr lang="zh-TW" altLang="en-US" b="1" dirty="0">
                  <a:solidFill>
                    <a:schemeClr val="bg1"/>
                  </a:solidFill>
                </a:rPr>
                <a:t>私部門</a:t>
              </a:r>
            </a:p>
          </p:txBody>
        </p:sp>
      </p:grpSp>
      <p:sp>
        <p:nvSpPr>
          <p:cNvPr id="9" name="文字方塊 8"/>
          <p:cNvSpPr txBox="1"/>
          <p:nvPr/>
        </p:nvSpPr>
        <p:spPr>
          <a:xfrm>
            <a:off x="3837430" y="4133210"/>
            <a:ext cx="7226810"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TW" altLang="en-US" sz="3200" b="1" dirty="0">
                <a:ln/>
                <a:solidFill>
                  <a:schemeClr val="accent4"/>
                </a:solidFill>
                <a:latin typeface="+mn-ea"/>
              </a:rPr>
              <a:t>公私部門協力合作　防制洗錢打擊資恐</a:t>
            </a:r>
            <a:endParaRPr lang="en-US" altLang="zh-TW" sz="3200" b="1" dirty="0">
              <a:ln/>
              <a:solidFill>
                <a:schemeClr val="accent4"/>
              </a:solidFill>
              <a:latin typeface="+mn-ea"/>
            </a:endParaRPr>
          </a:p>
          <a:p>
            <a:r>
              <a:rPr lang="zh-TW" altLang="en-US" sz="3200" b="1" dirty="0">
                <a:ln/>
                <a:solidFill>
                  <a:schemeClr val="accent4"/>
                </a:solidFill>
                <a:latin typeface="+mn-ea"/>
              </a:rPr>
              <a:t>維護我國金融秩序　保障產業經濟發展</a:t>
            </a:r>
          </a:p>
        </p:txBody>
      </p:sp>
    </p:spTree>
    <p:extLst>
      <p:ext uri="{BB962C8B-B14F-4D97-AF65-F5344CB8AC3E}">
        <p14:creationId xmlns:p14="http://schemas.microsoft.com/office/powerpoint/2010/main" xmlns="" val="323730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地政士及不動產經紀業防</a:t>
            </a:r>
            <a:r>
              <a:rPr lang="zh-TW" altLang="en-US" sz="4400" dirty="0" smtClean="0"/>
              <a:t>制</a:t>
            </a:r>
            <a:r>
              <a:rPr lang="en-US" altLang="zh-TW" sz="4400" dirty="0" smtClean="0"/>
              <a:t/>
            </a:r>
            <a:br>
              <a:rPr lang="en-US" altLang="zh-TW" sz="4400" dirty="0" smtClean="0"/>
            </a:br>
            <a:r>
              <a:rPr lang="zh-TW" altLang="en-US" sz="4400" dirty="0" smtClean="0"/>
              <a:t>洗錢辦法</a:t>
            </a:r>
            <a:endParaRPr lang="zh-TW" altLang="en-US" sz="4400"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r>
              <a:rPr lang="zh-TW" altLang="en-US" smtClean="0"/>
              <a:t>  </a:t>
            </a:r>
            <a:fld id="{4FAB73BC-B049-4115-A692-8D63A059BFB8}" type="slidenum">
              <a:rPr lang="en-US" smtClean="0"/>
              <a:pPr/>
              <a:t>3</a:t>
            </a:fld>
            <a:endParaRPr lang="en-US" dirty="0"/>
          </a:p>
        </p:txBody>
      </p:sp>
    </p:spTree>
    <p:extLst>
      <p:ext uri="{BB962C8B-B14F-4D97-AF65-F5344CB8AC3E}">
        <p14:creationId xmlns:p14="http://schemas.microsoft.com/office/powerpoint/2010/main" xmlns="" val="427699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4</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6774198"/>
              </p:ext>
            </p:extLst>
          </p:nvPr>
        </p:nvGraphicFramePr>
        <p:xfrm>
          <a:off x="687161" y="3856262"/>
          <a:ext cx="9490982" cy="1989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地政士及不動產經紀業有哪些主要的防制洗錢工作</a:t>
            </a:r>
            <a:r>
              <a:rPr lang="zh-TW" altLang="en-US" b="1" dirty="0" smtClean="0"/>
              <a:t>？ </a:t>
            </a:r>
            <a:r>
              <a:rPr lang="en-US" altLang="zh-TW" sz="1600" b="1" dirty="0" smtClean="0">
                <a:solidFill>
                  <a:srgbClr val="FFFFFF"/>
                </a:solidFill>
                <a:latin typeface="微軟正黑體" panose="020B0604030504040204" pitchFamily="34" charset="-120"/>
              </a:rPr>
              <a:t>#2,3</a:t>
            </a:r>
            <a:endParaRPr lang="zh-TW" altLang="en-US" b="1" dirty="0"/>
          </a:p>
        </p:txBody>
      </p:sp>
      <p:graphicFrame>
        <p:nvGraphicFramePr>
          <p:cNvPr id="10" name="內容版面配置區 4"/>
          <p:cNvGraphicFramePr>
            <a:graphicFrameLocks/>
          </p:cNvGraphicFramePr>
          <p:nvPr>
            <p:extLst>
              <p:ext uri="{D42A27DB-BD31-4B8C-83A1-F6EECF244321}">
                <p14:modId xmlns:p14="http://schemas.microsoft.com/office/powerpoint/2010/main" xmlns="" val="1517472669"/>
              </p:ext>
            </p:extLst>
          </p:nvPr>
        </p:nvGraphicFramePr>
        <p:xfrm>
          <a:off x="687161" y="1507671"/>
          <a:ext cx="9490982" cy="19893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圓角矩形 10"/>
          <p:cNvSpPr/>
          <p:nvPr/>
        </p:nvSpPr>
        <p:spPr>
          <a:xfrm>
            <a:off x="8501746" y="1197429"/>
            <a:ext cx="1807025" cy="484414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1012371" y="3190684"/>
            <a:ext cx="877163" cy="369332"/>
          </a:xfrm>
          <a:prstGeom prst="rect">
            <a:avLst/>
          </a:prstGeom>
          <a:noFill/>
        </p:spPr>
        <p:txBody>
          <a:bodyPr wrap="none" rtlCol="0">
            <a:spAutoFit/>
          </a:bodyPr>
          <a:lstStyle/>
          <a:p>
            <a:r>
              <a:rPr lang="zh-TW" altLang="en-US" dirty="0"/>
              <a:t>地政士</a:t>
            </a:r>
          </a:p>
        </p:txBody>
      </p:sp>
      <p:sp>
        <p:nvSpPr>
          <p:cNvPr id="13" name="文字方塊 12"/>
          <p:cNvSpPr txBox="1"/>
          <p:nvPr/>
        </p:nvSpPr>
        <p:spPr>
          <a:xfrm>
            <a:off x="3309250" y="3190684"/>
            <a:ext cx="1569660" cy="369332"/>
          </a:xfrm>
          <a:prstGeom prst="rect">
            <a:avLst/>
          </a:prstGeom>
          <a:noFill/>
        </p:spPr>
        <p:txBody>
          <a:bodyPr wrap="none" rtlCol="0">
            <a:spAutoFit/>
          </a:bodyPr>
          <a:lstStyle/>
          <a:p>
            <a:r>
              <a:rPr lang="zh-TW" altLang="en-US" dirty="0"/>
              <a:t>不動產仲介業</a:t>
            </a:r>
          </a:p>
        </p:txBody>
      </p:sp>
      <p:sp>
        <p:nvSpPr>
          <p:cNvPr id="14" name="文字方塊 13"/>
          <p:cNvSpPr txBox="1"/>
          <p:nvPr/>
        </p:nvSpPr>
        <p:spPr>
          <a:xfrm>
            <a:off x="5992585" y="3190684"/>
            <a:ext cx="1569660" cy="369332"/>
          </a:xfrm>
          <a:prstGeom prst="rect">
            <a:avLst/>
          </a:prstGeom>
          <a:noFill/>
        </p:spPr>
        <p:txBody>
          <a:bodyPr wrap="none" rtlCol="0">
            <a:spAutoFit/>
          </a:bodyPr>
          <a:lstStyle/>
          <a:p>
            <a:r>
              <a:rPr lang="zh-TW" altLang="en-US" dirty="0"/>
              <a:t>不動產代銷業</a:t>
            </a:r>
          </a:p>
        </p:txBody>
      </p:sp>
      <p:sp>
        <p:nvSpPr>
          <p:cNvPr id="3" name="文字方塊 2"/>
          <p:cNvSpPr txBox="1"/>
          <p:nvPr/>
        </p:nvSpPr>
        <p:spPr>
          <a:xfrm>
            <a:off x="1012371" y="5845626"/>
            <a:ext cx="5226559" cy="584775"/>
          </a:xfrm>
          <a:prstGeom prst="rect">
            <a:avLst/>
          </a:prstGeom>
          <a:solidFill>
            <a:schemeClr val="accent3">
              <a:lumMod val="20000"/>
              <a:lumOff val="80000"/>
            </a:schemeClr>
          </a:solidFill>
        </p:spPr>
        <p:txBody>
          <a:bodyPr wrap="none" rtlCol="0">
            <a:spAutoFit/>
          </a:bodyPr>
          <a:lstStyle/>
          <a:p>
            <a:r>
              <a:rPr lang="en-US" altLang="zh-TW" sz="1600" dirty="0">
                <a:latin typeface="+mn-ea"/>
              </a:rPr>
              <a:t>AML(</a:t>
            </a:r>
            <a:r>
              <a:rPr lang="zh-TW" altLang="en-US" sz="1600" dirty="0">
                <a:latin typeface="+mn-ea"/>
              </a:rPr>
              <a:t>防制洗錢</a:t>
            </a:r>
            <a:r>
              <a:rPr lang="en-US" altLang="zh-TW" sz="1600" dirty="0">
                <a:latin typeface="+mn-ea"/>
              </a:rPr>
              <a:t>)</a:t>
            </a:r>
            <a:r>
              <a:rPr lang="zh-TW" altLang="en-US" sz="1600" dirty="0">
                <a:latin typeface="+mn-ea"/>
              </a:rPr>
              <a:t>：</a:t>
            </a:r>
            <a:r>
              <a:rPr lang="en-US" altLang="zh-TW" sz="1600" dirty="0">
                <a:latin typeface="+mn-ea"/>
              </a:rPr>
              <a:t>Anti-Money Laundering</a:t>
            </a:r>
          </a:p>
          <a:p>
            <a:r>
              <a:rPr lang="en-US" altLang="zh-TW" sz="1600" dirty="0">
                <a:latin typeface="+mn-ea"/>
              </a:rPr>
              <a:t>CFT(</a:t>
            </a:r>
            <a:r>
              <a:rPr lang="zh-TW" altLang="en-US" sz="1600" dirty="0">
                <a:latin typeface="+mn-ea"/>
              </a:rPr>
              <a:t>打擊資恐</a:t>
            </a:r>
            <a:r>
              <a:rPr lang="en-US" altLang="zh-TW" sz="1600" dirty="0">
                <a:latin typeface="+mn-ea"/>
              </a:rPr>
              <a:t>)</a:t>
            </a:r>
            <a:r>
              <a:rPr lang="zh-TW" altLang="en-US" sz="1600" dirty="0">
                <a:latin typeface="+mn-ea"/>
              </a:rPr>
              <a:t>：</a:t>
            </a:r>
            <a:r>
              <a:rPr lang="en-US" altLang="zh-TW" sz="1600" dirty="0">
                <a:latin typeface="+mn-ea"/>
              </a:rPr>
              <a:t>Countering the Financing of Terrorist</a:t>
            </a:r>
            <a:endParaRPr lang="zh-TW" altLang="en-US" sz="1600" dirty="0">
              <a:latin typeface="+mn-ea"/>
            </a:endParaRPr>
          </a:p>
        </p:txBody>
      </p:sp>
      <p:sp>
        <p:nvSpPr>
          <p:cNvPr id="8" name="箭號: 左-右雙向 7">
            <a:extLst>
              <a:ext uri="{FF2B5EF4-FFF2-40B4-BE49-F238E27FC236}">
                <a16:creationId xmlns="" xmlns:a16="http://schemas.microsoft.com/office/drawing/2014/main" id="{0BCEA5AE-CCE7-4DDB-890B-8383A86B8A2E}"/>
              </a:ext>
            </a:extLst>
          </p:cNvPr>
          <p:cNvSpPr/>
          <p:nvPr/>
        </p:nvSpPr>
        <p:spPr>
          <a:xfrm>
            <a:off x="4410180" y="2622402"/>
            <a:ext cx="2062976" cy="5920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不動產經紀業</a:t>
            </a:r>
          </a:p>
        </p:txBody>
      </p:sp>
    </p:spTree>
    <p:extLst>
      <p:ext uri="{BB962C8B-B14F-4D97-AF65-F5344CB8AC3E}">
        <p14:creationId xmlns:p14="http://schemas.microsoft.com/office/powerpoint/2010/main" xmlns="" val="58727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5</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65560947"/>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如何確認客戶及代理人身分？（</a:t>
            </a:r>
            <a:r>
              <a:rPr lang="en-US" altLang="zh-TW" b="1" dirty="0"/>
              <a:t>CDD</a:t>
            </a:r>
            <a:r>
              <a:rPr lang="zh-TW" altLang="en-US" b="1" dirty="0"/>
              <a:t>客戶審查：</a:t>
            </a:r>
            <a:r>
              <a:rPr lang="en-US" altLang="zh-TW" b="1" dirty="0"/>
              <a:t>Customer Due Diligence</a:t>
            </a:r>
            <a:r>
              <a:rPr lang="zh-TW" altLang="en-US" b="1" dirty="0" smtClean="0"/>
              <a:t>） </a:t>
            </a:r>
            <a:r>
              <a:rPr lang="en-US" altLang="zh-TW" sz="1600" b="1" dirty="0" smtClean="0">
                <a:latin typeface="+mn-ea"/>
              </a:rPr>
              <a:t>#4-1,2</a:t>
            </a:r>
            <a:endParaRPr lang="zh-TW" altLang="en-US" b="1" dirty="0">
              <a:latin typeface="+mn-ea"/>
            </a:endParaRPr>
          </a:p>
        </p:txBody>
      </p:sp>
      <p:sp>
        <p:nvSpPr>
          <p:cNvPr id="6" name="圓角矩形 5"/>
          <p:cNvSpPr/>
          <p:nvPr/>
        </p:nvSpPr>
        <p:spPr>
          <a:xfrm>
            <a:off x="382359" y="1001486"/>
            <a:ext cx="1881868" cy="519248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2808513" y="1001486"/>
            <a:ext cx="2220686" cy="519248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8" name="矩形 7"/>
          <p:cNvSpPr/>
          <p:nvPr/>
        </p:nvSpPr>
        <p:spPr>
          <a:xfrm>
            <a:off x="5492070" y="1019586"/>
            <a:ext cx="5579155" cy="5167561"/>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9" name="五邊形 8"/>
          <p:cNvSpPr/>
          <p:nvPr/>
        </p:nvSpPr>
        <p:spPr>
          <a:xfrm>
            <a:off x="555171" y="6275160"/>
            <a:ext cx="7173686" cy="527504"/>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dirty="0"/>
              <a:t>代理人應加附其授權文件，以確認代理權真實性</a:t>
            </a:r>
          </a:p>
        </p:txBody>
      </p:sp>
    </p:spTree>
    <p:extLst>
      <p:ext uri="{BB962C8B-B14F-4D97-AF65-F5344CB8AC3E}">
        <p14:creationId xmlns:p14="http://schemas.microsoft.com/office/powerpoint/2010/main" xmlns="" val="170625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nchor="t"/>
          <a:lstStyle/>
          <a:p>
            <a:r>
              <a:rPr lang="zh-TW" altLang="zh-TW" sz="1800" dirty="0"/>
              <a:t>不動產買賣交易有關之行為由信託之受託人為之或將不動產權利指定登記予第三人者，</a:t>
            </a:r>
            <a:r>
              <a:rPr lang="zh-TW" altLang="zh-TW" sz="1800" dirty="0">
                <a:solidFill>
                  <a:srgbClr val="FF0000"/>
                </a:solidFill>
              </a:rPr>
              <a:t>應依一般客戶身分確認程序及上述實質受益人身分確認程序，同時確認客戶及其信託之受託人、監察人、受益人或第三人身分資料</a:t>
            </a:r>
            <a:r>
              <a:rPr lang="zh-TW" altLang="zh-TW" sz="1800" dirty="0"/>
              <a:t>，並留存或記錄之。</a:t>
            </a:r>
          </a:p>
          <a:p>
            <a:endParaRPr lang="en-US" altLang="zh-TW" sz="1800" dirty="0"/>
          </a:p>
          <a:p>
            <a:r>
              <a:rPr lang="zh-TW" altLang="zh-TW" sz="1800" dirty="0"/>
              <a:t>關於確認實質受益人之合理措施，可請客戶自行提供</a:t>
            </a:r>
            <a:r>
              <a:rPr lang="zh-TW" altLang="zh-TW" sz="1800" dirty="0">
                <a:solidFill>
                  <a:srgbClr val="FF0000"/>
                </a:solidFill>
              </a:rPr>
              <a:t>具法人最終控制權之自然人身分資料、股東名冊、聲明書或信託契約書等</a:t>
            </a:r>
            <a:r>
              <a:rPr lang="zh-TW" altLang="zh-TW" sz="1800" dirty="0"/>
              <a:t>協助辨識。</a:t>
            </a:r>
            <a:endParaRPr lang="zh-TW" altLang="en-US" sz="1800" dirty="0"/>
          </a:p>
        </p:txBody>
      </p:sp>
      <p:sp>
        <p:nvSpPr>
          <p:cNvPr id="3" name="內容版面配置區 2"/>
          <p:cNvSpPr>
            <a:spLocks noGrp="1"/>
          </p:cNvSpPr>
          <p:nvPr>
            <p:ph sz="half" idx="2"/>
          </p:nvPr>
        </p:nvSpPr>
        <p:spPr/>
        <p:txBody>
          <a:bodyPr anchor="t">
            <a:normAutofit/>
          </a:bodyPr>
          <a:lstStyle/>
          <a:p>
            <a:r>
              <a:rPr lang="zh-TW" altLang="zh-TW" sz="1800" dirty="0"/>
              <a:t>客戶、其代理人或信託之受託人具有下列身分者，</a:t>
            </a:r>
            <a:r>
              <a:rPr lang="zh-TW" altLang="zh-TW" sz="1800" dirty="0">
                <a:solidFill>
                  <a:srgbClr val="FF0000"/>
                </a:solidFill>
              </a:rPr>
              <a:t>不適用上述確認實質受益人之規定</a:t>
            </a:r>
            <a:r>
              <a:rPr lang="zh-TW" altLang="zh-TW" sz="1800" dirty="0"/>
              <a:t>：</a:t>
            </a:r>
          </a:p>
          <a:p>
            <a:r>
              <a:rPr lang="zh-TW" altLang="zh-TW" sz="1600" dirty="0"/>
              <a:t>我國政府機關、公營事業機構或公私立學校。</a:t>
            </a:r>
          </a:p>
          <a:p>
            <a:r>
              <a:rPr lang="zh-TW" altLang="zh-TW" sz="1600" dirty="0"/>
              <a:t>外國政府機關。</a:t>
            </a:r>
          </a:p>
          <a:p>
            <a:r>
              <a:rPr lang="zh-TW" altLang="zh-TW" sz="1600" dirty="0"/>
              <a:t>我國上市、上櫃公司或其子公司。</a:t>
            </a:r>
          </a:p>
          <a:p>
            <a:r>
              <a:rPr lang="zh-TW" altLang="zh-TW" sz="1600" dirty="0"/>
              <a:t>於國外掛牌並依掛牌所在地規定，應揭露其主要股東之股票上市、上櫃公司或其子公司。</a:t>
            </a:r>
          </a:p>
          <a:p>
            <a:r>
              <a:rPr lang="zh-TW" altLang="zh-TW" sz="1600" dirty="0"/>
              <a:t>我國金融機構或經我國認許營業之外國金融機構。</a:t>
            </a:r>
            <a:endParaRPr lang="zh-TW" altLang="en-US" sz="1600" dirty="0"/>
          </a:p>
        </p:txBody>
      </p:sp>
      <p:sp>
        <p:nvSpPr>
          <p:cNvPr id="4" name="投影片編號版面配置區 3"/>
          <p:cNvSpPr>
            <a:spLocks noGrp="1"/>
          </p:cNvSpPr>
          <p:nvPr>
            <p:ph type="sldNum" sz="quarter" idx="12"/>
          </p:nvPr>
        </p:nvSpPr>
        <p:spPr/>
        <p:txBody>
          <a:bodyPr/>
          <a:lstStyle/>
          <a:p>
            <a:r>
              <a:rPr lang="zh-TW" altLang="en-US" dirty="0"/>
              <a:t>  </a:t>
            </a:r>
            <a:fld id="{4FAB73BC-B049-4115-A692-8D63A059BFB8}" type="slidenum">
              <a:rPr lang="en-US" smtClean="0"/>
              <a:pPr/>
              <a:t>6</a:t>
            </a:fld>
            <a:endParaRPr lang="en-US" dirty="0"/>
          </a:p>
        </p:txBody>
      </p:sp>
      <p:sp>
        <p:nvSpPr>
          <p:cNvPr id="5" name="內容版面配置區 4"/>
          <p:cNvSpPr>
            <a:spLocks noGrp="1"/>
          </p:cNvSpPr>
          <p:nvPr>
            <p:ph sz="half" idx="13"/>
          </p:nvPr>
        </p:nvSpPr>
        <p:spPr/>
        <p:txBody>
          <a:bodyPr anchor="t">
            <a:normAutofit/>
          </a:bodyPr>
          <a:lstStyle/>
          <a:p>
            <a:r>
              <a:rPr lang="zh-TW" altLang="zh-TW" sz="1800" dirty="0"/>
              <a:t>客戶為法人者，地政士及不動產經紀業應依下列規定確認實質受益人身分資料，留存實質受益人之身分文件影本或以</a:t>
            </a:r>
            <a:r>
              <a:rPr lang="zh-TW" altLang="zh-TW" sz="1800" dirty="0" smtClean="0"/>
              <a:t>書面</a:t>
            </a:r>
            <a:r>
              <a:rPr lang="zh-TW" altLang="en-US" sz="1800" dirty="0" smtClean="0"/>
              <a:t>、</a:t>
            </a:r>
            <a:r>
              <a:rPr lang="zh-TW" altLang="zh-TW" sz="1800" dirty="0" smtClean="0"/>
              <a:t>電子</a:t>
            </a:r>
            <a:r>
              <a:rPr lang="zh-TW" altLang="zh-TW" sz="1800" dirty="0"/>
              <a:t>方式記錄：</a:t>
            </a:r>
          </a:p>
          <a:p>
            <a:r>
              <a:rPr lang="zh-TW" altLang="zh-TW" sz="1600" dirty="0"/>
              <a:t>請客戶提供具最終控制權之</a:t>
            </a:r>
            <a:r>
              <a:rPr lang="zh-TW" altLang="zh-TW" sz="1600" dirty="0">
                <a:solidFill>
                  <a:srgbClr val="FF0000"/>
                </a:solidFill>
              </a:rPr>
              <a:t>自然人</a:t>
            </a:r>
            <a:r>
              <a:rPr lang="zh-TW" altLang="zh-TW" sz="1600" dirty="0"/>
              <a:t>身分資料，即</a:t>
            </a:r>
            <a:r>
              <a:rPr lang="zh-TW" altLang="zh-TW" sz="1600" dirty="0">
                <a:solidFill>
                  <a:srgbClr val="FF0000"/>
                </a:solidFill>
              </a:rPr>
              <a:t>持有該法人股份或資本超過百分之二十五者</a:t>
            </a:r>
            <a:r>
              <a:rPr lang="zh-TW" altLang="zh-TW" sz="1600" dirty="0"/>
              <a:t>。</a:t>
            </a:r>
          </a:p>
          <a:p>
            <a:r>
              <a:rPr lang="zh-TW" altLang="zh-TW" sz="1600" dirty="0"/>
              <a:t>客戶未提供具最終控制權之自然人身分資料，或經瞭解未發現者，應確認法人之</a:t>
            </a:r>
            <a:r>
              <a:rPr lang="zh-TW" altLang="zh-TW" sz="1600" dirty="0">
                <a:solidFill>
                  <a:srgbClr val="FF0000"/>
                </a:solidFill>
              </a:rPr>
              <a:t>董事、監察人或相當職位之自然人</a:t>
            </a:r>
            <a:r>
              <a:rPr lang="zh-TW" altLang="zh-TW" sz="1600" dirty="0"/>
              <a:t>身分資料。</a:t>
            </a:r>
          </a:p>
          <a:p>
            <a:r>
              <a:rPr lang="zh-TW" altLang="zh-TW" sz="1600" dirty="0"/>
              <a:t>實質受益人之身分資料，應至少取得其</a:t>
            </a:r>
            <a:r>
              <a:rPr lang="zh-TW" altLang="zh-TW" sz="1600" dirty="0">
                <a:solidFill>
                  <a:srgbClr val="FF0000"/>
                </a:solidFill>
              </a:rPr>
              <a:t>姓名及統一編號</a:t>
            </a:r>
            <a:r>
              <a:rPr lang="zh-TW" altLang="zh-TW" sz="1600" dirty="0"/>
              <a:t>。</a:t>
            </a:r>
            <a:endParaRPr lang="zh-TW" altLang="en-US" sz="1600" dirty="0"/>
          </a:p>
        </p:txBody>
      </p:sp>
      <p:sp>
        <p:nvSpPr>
          <p:cNvPr id="6" name="文字版面配置區 5"/>
          <p:cNvSpPr>
            <a:spLocks noGrp="1"/>
          </p:cNvSpPr>
          <p:nvPr>
            <p:ph type="body" sz="quarter" idx="14"/>
          </p:nvPr>
        </p:nvSpPr>
        <p:spPr/>
        <p:txBody>
          <a:bodyPr/>
          <a:lstStyle/>
          <a:p>
            <a:pPr lvl="0">
              <a:buClr>
                <a:srgbClr val="40BAD2"/>
              </a:buClr>
            </a:pPr>
            <a:r>
              <a:rPr lang="zh-TW" altLang="en-US" b="1" dirty="0" smtClean="0"/>
              <a:t>如何確認實質受益人身分？ </a:t>
            </a:r>
            <a:r>
              <a:rPr lang="en-US" altLang="zh-TW" sz="1600" b="1" dirty="0">
                <a:solidFill>
                  <a:srgbClr val="FFFFFF"/>
                </a:solidFill>
                <a:latin typeface="微軟正黑體" panose="020B0604030504040204" pitchFamily="34" charset="-120"/>
              </a:rPr>
              <a:t>#</a:t>
            </a:r>
            <a:r>
              <a:rPr lang="en-US" altLang="zh-TW" sz="1600" b="1" dirty="0" smtClean="0">
                <a:solidFill>
                  <a:srgbClr val="FFFFFF"/>
                </a:solidFill>
                <a:latin typeface="微軟正黑體" panose="020B0604030504040204" pitchFamily="34" charset="-120"/>
              </a:rPr>
              <a:t>4-3,4,5</a:t>
            </a:r>
            <a:endParaRPr lang="zh-TW" altLang="en-US" b="1" dirty="0"/>
          </a:p>
        </p:txBody>
      </p:sp>
      <p:sp>
        <p:nvSpPr>
          <p:cNvPr id="7" name="文字方塊 6"/>
          <p:cNvSpPr txBox="1"/>
          <p:nvPr/>
        </p:nvSpPr>
        <p:spPr>
          <a:xfrm>
            <a:off x="452421" y="5241254"/>
            <a:ext cx="10011074" cy="584775"/>
          </a:xfrm>
          <a:prstGeom prst="rect">
            <a:avLst/>
          </a:prstGeom>
          <a:solidFill>
            <a:schemeClr val="accent3">
              <a:lumMod val="20000"/>
              <a:lumOff val="80000"/>
            </a:schemeClr>
          </a:solidFill>
        </p:spPr>
        <p:txBody>
          <a:bodyPr wrap="none" rtlCol="0">
            <a:spAutoFit/>
          </a:bodyPr>
          <a:lstStyle/>
          <a:p>
            <a:r>
              <a:rPr lang="zh-TW" altLang="en-US" sz="1600" dirty="0">
                <a:latin typeface="+mn-ea"/>
              </a:rPr>
              <a:t>實質受益人（</a:t>
            </a:r>
            <a:r>
              <a:rPr lang="en-US" altLang="zh-TW" sz="1600" dirty="0">
                <a:latin typeface="+mn-ea"/>
              </a:rPr>
              <a:t>Beneficial Owner</a:t>
            </a:r>
            <a:r>
              <a:rPr lang="zh-TW" altLang="en-US" sz="1600" dirty="0">
                <a:latin typeface="+mn-ea"/>
              </a:rPr>
              <a:t>）：意指最終擁有或控制某個客戶之自然人及（或）某筆交易代理之自然人，</a:t>
            </a:r>
            <a:endParaRPr lang="en-US" altLang="zh-TW" sz="1600" dirty="0">
              <a:latin typeface="+mn-ea"/>
            </a:endParaRPr>
          </a:p>
          <a:p>
            <a:r>
              <a:rPr lang="zh-TW" altLang="en-US" sz="1600" dirty="0">
                <a:latin typeface="+mn-ea"/>
              </a:rPr>
              <a:t>亦包括最終有控制法人或法律協議之人（</a:t>
            </a:r>
            <a:r>
              <a:rPr lang="en-US" altLang="zh-TW" sz="1600" dirty="0">
                <a:latin typeface="+mn-ea"/>
              </a:rPr>
              <a:t>2013</a:t>
            </a:r>
            <a:r>
              <a:rPr lang="zh-TW" altLang="en-US" sz="1600" dirty="0">
                <a:latin typeface="+mn-ea"/>
              </a:rPr>
              <a:t> </a:t>
            </a:r>
            <a:r>
              <a:rPr lang="en-US" altLang="zh-TW" sz="1600" dirty="0">
                <a:latin typeface="+mn-ea"/>
              </a:rPr>
              <a:t>FATF</a:t>
            </a:r>
            <a:r>
              <a:rPr lang="zh-TW" altLang="en-US" sz="1600" dirty="0">
                <a:latin typeface="+mn-ea"/>
              </a:rPr>
              <a:t> </a:t>
            </a:r>
            <a:r>
              <a:rPr lang="en-US" altLang="zh-TW" sz="1600" dirty="0">
                <a:latin typeface="+mn-ea"/>
              </a:rPr>
              <a:t>Methodology</a:t>
            </a:r>
            <a:r>
              <a:rPr lang="zh-TW" altLang="en-US" sz="1600" dirty="0">
                <a:latin typeface="+mn-ea"/>
              </a:rPr>
              <a:t>）。</a:t>
            </a:r>
            <a:endParaRPr lang="en-US" altLang="zh-TW" sz="1600" dirty="0">
              <a:latin typeface="+mn-ea"/>
            </a:endParaRPr>
          </a:p>
        </p:txBody>
      </p:sp>
      <p:sp>
        <p:nvSpPr>
          <p:cNvPr id="8" name="文字方塊 7"/>
          <p:cNvSpPr txBox="1"/>
          <p:nvPr/>
        </p:nvSpPr>
        <p:spPr>
          <a:xfrm>
            <a:off x="452421" y="5997077"/>
            <a:ext cx="10000495" cy="338554"/>
          </a:xfrm>
          <a:prstGeom prst="rect">
            <a:avLst/>
          </a:prstGeom>
          <a:solidFill>
            <a:schemeClr val="accent3">
              <a:lumMod val="20000"/>
              <a:lumOff val="80000"/>
            </a:schemeClr>
          </a:solidFill>
        </p:spPr>
        <p:txBody>
          <a:bodyPr wrap="none" rtlCol="0">
            <a:spAutoFit/>
          </a:bodyPr>
          <a:lstStyle/>
          <a:p>
            <a:r>
              <a:rPr lang="zh-TW" altLang="en-US" sz="1600" dirty="0">
                <a:latin typeface="+mn-ea"/>
              </a:rPr>
              <a:t>合理措施（</a:t>
            </a:r>
            <a:r>
              <a:rPr lang="en-US" altLang="zh-TW" sz="1600" dirty="0">
                <a:latin typeface="+mn-ea"/>
              </a:rPr>
              <a:t>Reasonable Measures</a:t>
            </a:r>
            <a:r>
              <a:rPr lang="zh-TW" altLang="en-US" sz="1600" dirty="0">
                <a:latin typeface="+mn-ea"/>
              </a:rPr>
              <a:t>）：與洗錢或資恐風險相當之適當措施（</a:t>
            </a:r>
            <a:r>
              <a:rPr lang="en-US" altLang="zh-TW" sz="1600" dirty="0">
                <a:latin typeface="+mn-ea"/>
              </a:rPr>
              <a:t>2013</a:t>
            </a:r>
            <a:r>
              <a:rPr lang="zh-TW" altLang="en-US" sz="1600" dirty="0">
                <a:latin typeface="+mn-ea"/>
              </a:rPr>
              <a:t> </a:t>
            </a:r>
            <a:r>
              <a:rPr lang="en-US" altLang="zh-TW" sz="1600" dirty="0">
                <a:latin typeface="+mn-ea"/>
              </a:rPr>
              <a:t>FATF</a:t>
            </a:r>
            <a:r>
              <a:rPr lang="zh-TW" altLang="en-US" sz="1600" dirty="0">
                <a:latin typeface="+mn-ea"/>
              </a:rPr>
              <a:t> </a:t>
            </a:r>
            <a:r>
              <a:rPr lang="en-US" altLang="zh-TW" sz="1600" dirty="0">
                <a:latin typeface="+mn-ea"/>
              </a:rPr>
              <a:t>Methodology</a:t>
            </a:r>
            <a:r>
              <a:rPr lang="zh-TW" altLang="en-US" sz="1600" dirty="0">
                <a:latin typeface="+mn-ea"/>
              </a:rPr>
              <a:t>）。 </a:t>
            </a:r>
            <a:endParaRPr lang="zh-TW" altLang="en-US" sz="1600" dirty="0"/>
          </a:p>
        </p:txBody>
      </p:sp>
    </p:spTree>
    <p:extLst>
      <p:ext uri="{BB962C8B-B14F-4D97-AF65-F5344CB8AC3E}">
        <p14:creationId xmlns:p14="http://schemas.microsoft.com/office/powerpoint/2010/main" xmlns="" val="2381853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 xmlns:a16="http://schemas.microsoft.com/office/drawing/2014/main" id="{20B68CA2-595D-4C05-8ECF-0B7E9E504BDE}"/>
              </a:ext>
            </a:extLst>
          </p:cNvPr>
          <p:cNvSpPr>
            <a:spLocks noGrp="1"/>
          </p:cNvSpPr>
          <p:nvPr>
            <p:ph type="sldNum" sz="quarter" idx="12"/>
          </p:nvPr>
        </p:nvSpPr>
        <p:spPr/>
        <p:txBody>
          <a:bodyPr/>
          <a:lstStyle/>
          <a:p>
            <a:r>
              <a:rPr lang="zh-TW" altLang="en-US"/>
              <a:t>  </a:t>
            </a:r>
            <a:fld id="{4FAB73BC-B049-4115-A692-8D63A059BFB8}" type="slidenum">
              <a:rPr lang="en-US" smtClean="0"/>
              <a:pPr/>
              <a:t>7</a:t>
            </a:fld>
            <a:endParaRPr lang="en-US" dirty="0"/>
          </a:p>
        </p:txBody>
      </p:sp>
      <p:graphicFrame>
        <p:nvGraphicFramePr>
          <p:cNvPr id="5" name="內容版面配置區 4">
            <a:extLst>
              <a:ext uri="{FF2B5EF4-FFF2-40B4-BE49-F238E27FC236}">
                <a16:creationId xmlns="" xmlns:a16="http://schemas.microsoft.com/office/drawing/2014/main" id="{1D7BE200-D587-467A-9AB1-0D011D246F94}"/>
              </a:ext>
            </a:extLst>
          </p:cNvPr>
          <p:cNvGraphicFramePr>
            <a:graphicFrameLocks noGrp="1"/>
          </p:cNvGraphicFramePr>
          <p:nvPr>
            <p:ph sz="half" idx="13"/>
            <p:extLst>
              <p:ext uri="{D42A27DB-BD31-4B8C-83A1-F6EECF244321}">
                <p14:modId xmlns:p14="http://schemas.microsoft.com/office/powerpoint/2010/main" xmlns="" val="4226338085"/>
              </p:ext>
            </p:extLst>
          </p:nvPr>
        </p:nvGraphicFramePr>
        <p:xfrm>
          <a:off x="447675" y="1123951"/>
          <a:ext cx="10623548" cy="4937760"/>
        </p:xfrm>
        <a:graphic>
          <a:graphicData uri="http://schemas.openxmlformats.org/drawingml/2006/table">
            <a:tbl>
              <a:tblPr firstRow="1" bandRow="1">
                <a:tableStyleId>{5C22544A-7EE6-4342-B048-85BDC9FD1C3A}</a:tableStyleId>
              </a:tblPr>
              <a:tblGrid>
                <a:gridCol w="817196">
                  <a:extLst>
                    <a:ext uri="{9D8B030D-6E8A-4147-A177-3AD203B41FA5}">
                      <a16:colId xmlns="" xmlns:a16="http://schemas.microsoft.com/office/drawing/2014/main" val="1441863552"/>
                    </a:ext>
                  </a:extLst>
                </a:gridCol>
                <a:gridCol w="817196">
                  <a:extLst>
                    <a:ext uri="{9D8B030D-6E8A-4147-A177-3AD203B41FA5}">
                      <a16:colId xmlns="" xmlns:a16="http://schemas.microsoft.com/office/drawing/2014/main" val="3958244904"/>
                    </a:ext>
                  </a:extLst>
                </a:gridCol>
                <a:gridCol w="817196">
                  <a:extLst>
                    <a:ext uri="{9D8B030D-6E8A-4147-A177-3AD203B41FA5}">
                      <a16:colId xmlns="" xmlns:a16="http://schemas.microsoft.com/office/drawing/2014/main" val="1605997583"/>
                    </a:ext>
                  </a:extLst>
                </a:gridCol>
                <a:gridCol w="817196">
                  <a:extLst>
                    <a:ext uri="{9D8B030D-6E8A-4147-A177-3AD203B41FA5}">
                      <a16:colId xmlns="" xmlns:a16="http://schemas.microsoft.com/office/drawing/2014/main" val="3219751365"/>
                    </a:ext>
                  </a:extLst>
                </a:gridCol>
                <a:gridCol w="817196">
                  <a:extLst>
                    <a:ext uri="{9D8B030D-6E8A-4147-A177-3AD203B41FA5}">
                      <a16:colId xmlns="" xmlns:a16="http://schemas.microsoft.com/office/drawing/2014/main" val="3535595880"/>
                    </a:ext>
                  </a:extLst>
                </a:gridCol>
                <a:gridCol w="817196"/>
                <a:gridCol w="817196"/>
                <a:gridCol w="817196">
                  <a:extLst>
                    <a:ext uri="{9D8B030D-6E8A-4147-A177-3AD203B41FA5}">
                      <a16:colId xmlns="" xmlns:a16="http://schemas.microsoft.com/office/drawing/2014/main" val="3866602562"/>
                    </a:ext>
                  </a:extLst>
                </a:gridCol>
                <a:gridCol w="817196">
                  <a:extLst>
                    <a:ext uri="{9D8B030D-6E8A-4147-A177-3AD203B41FA5}">
                      <a16:colId xmlns="" xmlns:a16="http://schemas.microsoft.com/office/drawing/2014/main" val="3127747012"/>
                    </a:ext>
                  </a:extLst>
                </a:gridCol>
                <a:gridCol w="817196">
                  <a:extLst>
                    <a:ext uri="{9D8B030D-6E8A-4147-A177-3AD203B41FA5}">
                      <a16:colId xmlns="" xmlns:a16="http://schemas.microsoft.com/office/drawing/2014/main" val="3505266813"/>
                    </a:ext>
                  </a:extLst>
                </a:gridCol>
                <a:gridCol w="817196">
                  <a:extLst>
                    <a:ext uri="{9D8B030D-6E8A-4147-A177-3AD203B41FA5}">
                      <a16:colId xmlns="" xmlns:a16="http://schemas.microsoft.com/office/drawing/2014/main" val="3862074330"/>
                    </a:ext>
                  </a:extLst>
                </a:gridCol>
                <a:gridCol w="817196">
                  <a:extLst>
                    <a:ext uri="{9D8B030D-6E8A-4147-A177-3AD203B41FA5}">
                      <a16:colId xmlns="" xmlns:a16="http://schemas.microsoft.com/office/drawing/2014/main" val="884673003"/>
                    </a:ext>
                  </a:extLst>
                </a:gridCol>
                <a:gridCol w="817196">
                  <a:extLst>
                    <a:ext uri="{9D8B030D-6E8A-4147-A177-3AD203B41FA5}">
                      <a16:colId xmlns="" xmlns:a16="http://schemas.microsoft.com/office/drawing/2014/main" val="818010880"/>
                    </a:ext>
                  </a:extLst>
                </a:gridCol>
              </a:tblGrid>
              <a:tr h="563233">
                <a:tc rowSpan="3">
                  <a:txBody>
                    <a:bodyPr/>
                    <a:lstStyle/>
                    <a:p>
                      <a:pPr algn="ctr"/>
                      <a:r>
                        <a:rPr lang="zh-TW" altLang="en-US" dirty="0"/>
                        <a:t>適用</a:t>
                      </a:r>
                      <a:endParaRPr lang="en-US" altLang="zh-TW" dirty="0"/>
                    </a:p>
                    <a:p>
                      <a:pPr algn="ctr"/>
                      <a:r>
                        <a:rPr lang="zh-TW" altLang="en-US" dirty="0"/>
                        <a:t>情形</a:t>
                      </a:r>
                      <a:endParaRPr lang="en-US" altLang="zh-TW" dirty="0"/>
                    </a:p>
                    <a:p>
                      <a:pPr algn="ctr"/>
                      <a:endParaRPr lang="en-US" altLang="zh-TW" dirty="0"/>
                    </a:p>
                    <a:p>
                      <a:pPr algn="ctr"/>
                      <a:endParaRPr lang="en-US" altLang="zh-TW" dirty="0"/>
                    </a:p>
                    <a:p>
                      <a:pPr algn="ctr"/>
                      <a:endParaRPr lang="en-US" altLang="zh-TW" dirty="0"/>
                    </a:p>
                    <a:p>
                      <a:pPr algn="ctr"/>
                      <a:r>
                        <a:rPr lang="zh-TW" altLang="en-US" dirty="0"/>
                        <a:t>應辦</a:t>
                      </a:r>
                      <a:endParaRPr lang="en-US" altLang="zh-TW" dirty="0"/>
                    </a:p>
                    <a:p>
                      <a:pPr algn="ctr"/>
                      <a:r>
                        <a:rPr lang="zh-TW" altLang="en-US" dirty="0"/>
                        <a:t>程序</a:t>
                      </a:r>
                      <a:endParaRPr lang="en-US" altLang="zh-TW" dirty="0"/>
                    </a:p>
                  </a:txBody>
                  <a:tcPr anchor="ctr">
                    <a:lnTlToBr w="12700" cap="flat" cmpd="sng" algn="ctr">
                      <a:solidFill>
                        <a:schemeClr val="bg1"/>
                      </a:solidFill>
                      <a:prstDash val="solid"/>
                      <a:round/>
                      <a:headEnd type="none" w="med" len="med"/>
                      <a:tailEnd type="none" w="med" len="med"/>
                    </a:lnTlToBr>
                  </a:tcPr>
                </a:tc>
                <a:tc gridSpan="8">
                  <a:txBody>
                    <a:bodyPr/>
                    <a:lstStyle/>
                    <a:p>
                      <a:pPr algn="ctr"/>
                      <a:r>
                        <a:rPr lang="zh-TW" altLang="en-US" dirty="0"/>
                        <a:t>信託關係</a:t>
                      </a: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c gridSpan="4">
                  <a:txBody>
                    <a:bodyPr/>
                    <a:lstStyle/>
                    <a:p>
                      <a:pPr algn="ctr"/>
                      <a:r>
                        <a:rPr lang="zh-TW" altLang="en-US" dirty="0"/>
                        <a:t>指定登記予第三人</a:t>
                      </a: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 xmlns:a16="http://schemas.microsoft.com/office/drawing/2014/main" val="432958702"/>
                  </a:ext>
                </a:extLst>
              </a:tr>
              <a:tr h="563233">
                <a:tc vMerge="1">
                  <a:txBody>
                    <a:bodyPr/>
                    <a:lstStyle/>
                    <a:p>
                      <a:pPr algn="ctr"/>
                      <a:endParaRPr lang="zh-TW" altLang="en-US" dirty="0"/>
                    </a:p>
                  </a:txBody>
                  <a:tcPr anchor="ctr"/>
                </a:tc>
                <a:tc gridSpan="2">
                  <a:txBody>
                    <a:bodyPr/>
                    <a:lstStyle/>
                    <a:p>
                      <a:pPr algn="ctr"/>
                      <a:r>
                        <a:rPr lang="zh-TW" altLang="en-US" dirty="0"/>
                        <a:t>委託人</a:t>
                      </a:r>
                    </a:p>
                  </a:txBody>
                  <a:tcPr anchor="ctr"/>
                </a:tc>
                <a:tc hMerge="1">
                  <a:txBody>
                    <a:bodyPr/>
                    <a:lstStyle/>
                    <a:p>
                      <a:endParaRPr lang="zh-TW" altLang="en-US" dirty="0"/>
                    </a:p>
                  </a:txBody>
                  <a:tcPr/>
                </a:tc>
                <a:tc gridSpan="2">
                  <a:txBody>
                    <a:bodyPr/>
                    <a:lstStyle/>
                    <a:p>
                      <a:pPr algn="ctr"/>
                      <a:r>
                        <a:rPr lang="zh-TW" altLang="en-US" dirty="0"/>
                        <a:t>受託人</a:t>
                      </a:r>
                    </a:p>
                  </a:txBody>
                  <a:tcPr anchor="ctr"/>
                </a:tc>
                <a:tc hMerge="1">
                  <a:txBody>
                    <a:bodyPr/>
                    <a:lstStyle/>
                    <a:p>
                      <a:endParaRPr lang="zh-TW" altLang="en-US" dirty="0"/>
                    </a:p>
                  </a:txBody>
                  <a:tcPr/>
                </a:tc>
                <a:tc gridSpan="2">
                  <a:txBody>
                    <a:bodyPr/>
                    <a:lstStyle/>
                    <a:p>
                      <a:pPr algn="ctr"/>
                      <a:r>
                        <a:rPr lang="zh-TW" altLang="en-US" dirty="0" smtClean="0"/>
                        <a:t>監察人</a:t>
                      </a:r>
                      <a:endParaRPr lang="zh-TW" altLang="en-US" dirty="0"/>
                    </a:p>
                  </a:txBody>
                  <a:tcPr anchor="ctr"/>
                </a:tc>
                <a:tc hMerge="1">
                  <a:txBody>
                    <a:bodyPr/>
                    <a:lstStyle/>
                    <a:p>
                      <a:pPr algn="ctr"/>
                      <a:endParaRPr lang="zh-TW" altLang="en-US" dirty="0"/>
                    </a:p>
                  </a:txBody>
                  <a:tcPr anchor="ctr"/>
                </a:tc>
                <a:tc gridSpan="2">
                  <a:txBody>
                    <a:bodyPr/>
                    <a:lstStyle/>
                    <a:p>
                      <a:pPr algn="ctr"/>
                      <a:r>
                        <a:rPr lang="zh-TW" altLang="en-US" dirty="0"/>
                        <a:t>受益人</a:t>
                      </a:r>
                    </a:p>
                  </a:txBody>
                  <a:tcPr anchor="ctr"/>
                </a:tc>
                <a:tc hMerge="1">
                  <a:txBody>
                    <a:bodyPr/>
                    <a:lstStyle/>
                    <a:p>
                      <a:endParaRPr lang="zh-TW" altLang="en-US" dirty="0"/>
                    </a:p>
                  </a:txBody>
                  <a:tcPr/>
                </a:tc>
                <a:tc gridSpan="2">
                  <a:txBody>
                    <a:bodyPr/>
                    <a:lstStyle/>
                    <a:p>
                      <a:pPr algn="ctr"/>
                      <a:r>
                        <a:rPr lang="zh-TW" altLang="en-US" dirty="0"/>
                        <a:t>客戶</a:t>
                      </a:r>
                    </a:p>
                  </a:txBody>
                  <a:tcPr anchor="ctr"/>
                </a:tc>
                <a:tc hMerge="1">
                  <a:txBody>
                    <a:bodyPr/>
                    <a:lstStyle/>
                    <a:p>
                      <a:endParaRPr lang="zh-TW" altLang="en-US" dirty="0"/>
                    </a:p>
                  </a:txBody>
                  <a:tcPr/>
                </a:tc>
                <a:tc gridSpan="2">
                  <a:txBody>
                    <a:bodyPr/>
                    <a:lstStyle/>
                    <a:p>
                      <a:pPr algn="ctr"/>
                      <a:r>
                        <a:rPr lang="zh-TW" altLang="en-US" dirty="0"/>
                        <a:t>第三人</a:t>
                      </a:r>
                    </a:p>
                  </a:txBody>
                  <a:tcPr anchor="ctr"/>
                </a:tc>
                <a:tc hMerge="1">
                  <a:txBody>
                    <a:bodyPr/>
                    <a:lstStyle/>
                    <a:p>
                      <a:endParaRPr lang="zh-TW" altLang="en-US" dirty="0"/>
                    </a:p>
                  </a:txBody>
                  <a:tcPr/>
                </a:tc>
                <a:extLst>
                  <a:ext uri="{0D108BD9-81ED-4DB2-BD59-A6C34878D82A}">
                    <a16:rowId xmlns="" xmlns:a16="http://schemas.microsoft.com/office/drawing/2014/main" val="611279296"/>
                  </a:ext>
                </a:extLst>
              </a:tr>
              <a:tr h="563233">
                <a:tc vMerge="1">
                  <a:txBody>
                    <a:bodyPr/>
                    <a:lstStyle/>
                    <a:p>
                      <a:pPr algn="ctr"/>
                      <a:endParaRPr lang="zh-TW" altLang="en-US" dirty="0"/>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tc>
                  <a:txBody>
                    <a:bodyPr/>
                    <a:lstStyle/>
                    <a:p>
                      <a:pPr algn="ctr"/>
                      <a:r>
                        <a:rPr lang="zh-TW" altLang="en-US" dirty="0"/>
                        <a:t>自然人</a:t>
                      </a:r>
                    </a:p>
                  </a:txBody>
                  <a:tcPr anchor="ctr"/>
                </a:tc>
                <a:tc>
                  <a:txBody>
                    <a:bodyPr/>
                    <a:lstStyle/>
                    <a:p>
                      <a:pPr algn="ctr"/>
                      <a:r>
                        <a:rPr lang="zh-TW" altLang="en-US" dirty="0"/>
                        <a:t>法人</a:t>
                      </a:r>
                    </a:p>
                  </a:txBody>
                  <a:tcPr anchor="ctr"/>
                </a:tc>
                <a:extLst>
                  <a:ext uri="{0D108BD9-81ED-4DB2-BD59-A6C34878D82A}">
                    <a16:rowId xmlns="" xmlns:a16="http://schemas.microsoft.com/office/drawing/2014/main" val="2013753953"/>
                  </a:ext>
                </a:extLst>
              </a:tr>
              <a:tr h="1388794">
                <a:tc>
                  <a:txBody>
                    <a:bodyPr/>
                    <a:lstStyle/>
                    <a:p>
                      <a:pPr algn="ctr"/>
                      <a:r>
                        <a:rPr lang="zh-TW" altLang="en-US" dirty="0"/>
                        <a:t>確認客戶身分之程序</a:t>
                      </a:r>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tc>
                  <a:txBody>
                    <a:bodyPr/>
                    <a:lstStyle/>
                    <a:p>
                      <a:pPr algn="ctr"/>
                      <a:r>
                        <a:rPr lang="zh-TW" altLang="en-US" sz="2400" dirty="0">
                          <a:sym typeface="Wingdings" panose="05000000000000000000" pitchFamily="2" charset="2"/>
                        </a:rPr>
                        <a:t></a:t>
                      </a:r>
                      <a:endParaRPr lang="zh-TW"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ym typeface="Wingdings" panose="05000000000000000000" pitchFamily="2" charset="2"/>
                        </a:rPr>
                        <a:t></a:t>
                      </a:r>
                      <a:endParaRPr lang="zh-TW" altLang="en-US" sz="2400" dirty="0"/>
                    </a:p>
                  </a:txBody>
                  <a:tcPr anchor="ctr"/>
                </a:tc>
                <a:extLst>
                  <a:ext uri="{0D108BD9-81ED-4DB2-BD59-A6C34878D82A}">
                    <a16:rowId xmlns="" xmlns:a16="http://schemas.microsoft.com/office/drawing/2014/main" val="4109508927"/>
                  </a:ext>
                </a:extLst>
              </a:tr>
              <a:tr h="1388794">
                <a:tc>
                  <a:txBody>
                    <a:bodyPr/>
                    <a:lstStyle/>
                    <a:p>
                      <a:pPr algn="ctr"/>
                      <a:r>
                        <a:rPr lang="zh-TW" altLang="en-US" dirty="0"/>
                        <a:t>確認實質受益人程序</a:t>
                      </a:r>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endParaRPr lang="zh-TW" altLang="en-US" dirty="0"/>
                    </a:p>
                  </a:txBody>
                  <a:tcPr anchor="ctr"/>
                </a:tc>
                <a:extLst>
                  <a:ext uri="{0D108BD9-81ED-4DB2-BD59-A6C34878D82A}">
                    <a16:rowId xmlns="" xmlns:a16="http://schemas.microsoft.com/office/drawing/2014/main" val="3615991386"/>
                  </a:ext>
                </a:extLst>
              </a:tr>
            </a:tbl>
          </a:graphicData>
        </a:graphic>
      </p:graphicFrame>
      <p:sp>
        <p:nvSpPr>
          <p:cNvPr id="4" name="文字版面配置區 3">
            <a:extLst>
              <a:ext uri="{FF2B5EF4-FFF2-40B4-BE49-F238E27FC236}">
                <a16:creationId xmlns="" xmlns:a16="http://schemas.microsoft.com/office/drawing/2014/main" id="{76821846-3FA0-4C9D-A392-CA5FCEAF65E6}"/>
              </a:ext>
            </a:extLst>
          </p:cNvPr>
          <p:cNvSpPr>
            <a:spLocks noGrp="1"/>
          </p:cNvSpPr>
          <p:nvPr>
            <p:ph type="body" sz="quarter" idx="14"/>
          </p:nvPr>
        </p:nvSpPr>
        <p:spPr/>
        <p:txBody>
          <a:bodyPr/>
          <a:lstStyle/>
          <a:p>
            <a:r>
              <a:rPr lang="zh-TW" altLang="en-US" b="1" dirty="0"/>
              <a:t>信託關係及指定登記予第三人確認客戶及實質受益人</a:t>
            </a:r>
          </a:p>
        </p:txBody>
      </p:sp>
      <p:sp>
        <p:nvSpPr>
          <p:cNvPr id="7" name="五邊形 8">
            <a:extLst>
              <a:ext uri="{FF2B5EF4-FFF2-40B4-BE49-F238E27FC236}">
                <a16:creationId xmlns="" xmlns:a16="http://schemas.microsoft.com/office/drawing/2014/main" id="{624D8B5D-7358-49C4-9612-6220DF45DAB4}"/>
              </a:ext>
            </a:extLst>
          </p:cNvPr>
          <p:cNvSpPr/>
          <p:nvPr/>
        </p:nvSpPr>
        <p:spPr>
          <a:xfrm>
            <a:off x="447674" y="6042673"/>
            <a:ext cx="8685439" cy="527504"/>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dirty="0">
                <a:solidFill>
                  <a:schemeClr val="bg1"/>
                </a:solidFill>
              </a:rPr>
              <a:t>須</a:t>
            </a:r>
            <a:r>
              <a:rPr lang="zh-TW" altLang="en-US" dirty="0" smtClean="0">
                <a:solidFill>
                  <a:schemeClr val="bg1"/>
                </a:solidFill>
              </a:rPr>
              <a:t>注意</a:t>
            </a:r>
            <a:r>
              <a:rPr lang="zh-TW" altLang="en-US" dirty="0">
                <a:solidFill>
                  <a:schemeClr val="bg1"/>
                </a:solidFill>
              </a:rPr>
              <a:t>依</a:t>
            </a:r>
            <a:r>
              <a:rPr lang="zh-TW" altLang="zh-TW" dirty="0" smtClean="0">
                <a:solidFill>
                  <a:schemeClr val="bg1"/>
                </a:solidFill>
              </a:rPr>
              <a:t>客戶</a:t>
            </a:r>
            <a:r>
              <a:rPr lang="zh-TW" altLang="zh-TW" dirty="0">
                <a:solidFill>
                  <a:schemeClr val="bg1"/>
                </a:solidFill>
              </a:rPr>
              <a:t>、其代理人或信託之受託人身</a:t>
            </a:r>
            <a:r>
              <a:rPr lang="zh-TW" altLang="en-US" dirty="0">
                <a:solidFill>
                  <a:schemeClr val="bg1"/>
                </a:solidFill>
              </a:rPr>
              <a:t>分</a:t>
            </a:r>
            <a:r>
              <a:rPr lang="zh-TW" altLang="zh-TW" dirty="0" smtClean="0">
                <a:solidFill>
                  <a:schemeClr val="bg1"/>
                </a:solidFill>
              </a:rPr>
              <a:t>，</a:t>
            </a:r>
            <a:r>
              <a:rPr lang="zh-TW" altLang="en-US" dirty="0" smtClean="0">
                <a:solidFill>
                  <a:schemeClr val="bg1"/>
                </a:solidFill>
              </a:rPr>
              <a:t>得</a:t>
            </a:r>
            <a:r>
              <a:rPr lang="zh-TW" altLang="zh-TW" dirty="0">
                <a:solidFill>
                  <a:schemeClr val="bg1"/>
                </a:solidFill>
              </a:rPr>
              <a:t>不適用實質</a:t>
            </a:r>
            <a:r>
              <a:rPr lang="zh-TW" altLang="zh-TW" dirty="0" smtClean="0">
                <a:solidFill>
                  <a:schemeClr val="bg1"/>
                </a:solidFill>
              </a:rPr>
              <a:t>受益人</a:t>
            </a:r>
            <a:r>
              <a:rPr lang="zh-TW" altLang="en-US" dirty="0" smtClean="0">
                <a:solidFill>
                  <a:schemeClr val="bg1"/>
                </a:solidFill>
              </a:rPr>
              <a:t>審查</a:t>
            </a:r>
            <a:r>
              <a:rPr lang="zh-TW" altLang="zh-TW" dirty="0" smtClean="0">
                <a:solidFill>
                  <a:schemeClr val="bg1"/>
                </a:solidFill>
              </a:rPr>
              <a:t>之</a:t>
            </a:r>
            <a:r>
              <a:rPr lang="zh-TW" altLang="en-US" dirty="0" smtClean="0">
                <a:solidFill>
                  <a:schemeClr val="bg1"/>
                </a:solidFill>
              </a:rPr>
              <a:t>情形</a:t>
            </a:r>
            <a:endParaRPr lang="zh-TW" altLang="en-US" dirty="0">
              <a:solidFill>
                <a:schemeClr val="bg1"/>
              </a:solidFill>
            </a:endParaRPr>
          </a:p>
        </p:txBody>
      </p:sp>
    </p:spTree>
    <p:extLst>
      <p:ext uri="{BB962C8B-B14F-4D97-AF65-F5344CB8AC3E}">
        <p14:creationId xmlns:p14="http://schemas.microsoft.com/office/powerpoint/2010/main" xmlns="" val="249524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half" idx="1"/>
            <p:extLst>
              <p:ext uri="{D42A27DB-BD31-4B8C-83A1-F6EECF244321}">
                <p14:modId xmlns:p14="http://schemas.microsoft.com/office/powerpoint/2010/main" xmlns="" val="1274174507"/>
              </p:ext>
            </p:extLst>
          </p:nvPr>
        </p:nvGraphicFramePr>
        <p:xfrm>
          <a:off x="447000" y="1124068"/>
          <a:ext cx="10286314" cy="492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r>
              <a:rPr lang="zh-TW" altLang="en-US" dirty="0"/>
              <a:t>  </a:t>
            </a:r>
            <a:fld id="{4FAB73BC-B049-4115-A692-8D63A059BFB8}" type="slidenum">
              <a:rPr lang="en-US" smtClean="0"/>
              <a:pPr/>
              <a:t>8</a:t>
            </a:fld>
            <a:endParaRPr lang="en-US" dirty="0"/>
          </a:p>
        </p:txBody>
      </p:sp>
      <p:sp>
        <p:nvSpPr>
          <p:cNvPr id="5" name="文字版面配置區 4"/>
          <p:cNvSpPr>
            <a:spLocks noGrp="1"/>
          </p:cNvSpPr>
          <p:nvPr>
            <p:ph type="body" sz="quarter" idx="14"/>
          </p:nvPr>
        </p:nvSpPr>
        <p:spPr/>
        <p:txBody>
          <a:bodyPr/>
          <a:lstStyle/>
          <a:p>
            <a:pPr lvl="0">
              <a:buClr>
                <a:srgbClr val="40BAD2"/>
              </a:buClr>
            </a:pPr>
            <a:r>
              <a:rPr lang="zh-TW" altLang="en-US" b="1" dirty="0"/>
              <a:t>取得之身分資料應保存多久</a:t>
            </a:r>
            <a:r>
              <a:rPr lang="zh-TW" altLang="en-US" b="1" dirty="0" smtClean="0"/>
              <a:t>？ </a:t>
            </a:r>
            <a:r>
              <a:rPr lang="en-US" altLang="zh-TW" sz="1600" b="1" dirty="0">
                <a:solidFill>
                  <a:srgbClr val="FFFFFF"/>
                </a:solidFill>
                <a:latin typeface="微軟正黑體" panose="020B0604030504040204" pitchFamily="34" charset="-120"/>
              </a:rPr>
              <a:t>#</a:t>
            </a:r>
            <a:r>
              <a:rPr lang="en-US" altLang="zh-TW" sz="1600" b="1" dirty="0" smtClean="0">
                <a:solidFill>
                  <a:srgbClr val="FFFFFF"/>
                </a:solidFill>
                <a:latin typeface="微軟正黑體" panose="020B0604030504040204" pitchFamily="34" charset="-120"/>
              </a:rPr>
              <a:t>4-6</a:t>
            </a:r>
            <a:endParaRPr lang="zh-TW" altLang="en-US" b="1" dirty="0">
              <a:solidFill>
                <a:srgbClr val="FFFFFF"/>
              </a:solidFill>
            </a:endParaRPr>
          </a:p>
        </p:txBody>
      </p:sp>
    </p:spTree>
    <p:extLst>
      <p:ext uri="{BB962C8B-B14F-4D97-AF65-F5344CB8AC3E}">
        <p14:creationId xmlns:p14="http://schemas.microsoft.com/office/powerpoint/2010/main" xmlns="" val="154956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dirty="0"/>
              <a:t>  </a:t>
            </a:r>
            <a:fld id="{4FAB73BC-B049-4115-A692-8D63A059BFB8}" type="slidenum">
              <a:rPr lang="en-US" smtClean="0"/>
              <a:pPr/>
              <a:t>9</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xmlns="" val="1433028028"/>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pPr lvl="0">
              <a:buClr>
                <a:srgbClr val="40BAD2"/>
              </a:buClr>
            </a:pPr>
            <a:r>
              <a:rPr lang="zh-TW" altLang="en-US" b="1" dirty="0" smtClean="0"/>
              <a:t>如何確認</a:t>
            </a:r>
            <a:r>
              <a:rPr lang="zh-TW" altLang="zh-TW" b="1" dirty="0" smtClean="0"/>
              <a:t>重要政治性職務人士</a:t>
            </a:r>
            <a:r>
              <a:rPr lang="zh-TW" altLang="en-US" b="1" dirty="0" smtClean="0"/>
              <a:t>？ </a:t>
            </a:r>
            <a:r>
              <a:rPr lang="en-US" altLang="zh-TW" sz="1600" b="1" dirty="0" smtClean="0">
                <a:solidFill>
                  <a:srgbClr val="FFFFFF"/>
                </a:solidFill>
                <a:latin typeface="微軟正黑體" panose="020B0604030504040204" pitchFamily="34" charset="-120"/>
              </a:rPr>
              <a:t>#5</a:t>
            </a:r>
            <a:endParaRPr lang="zh-TW" altLang="en-US" b="1" dirty="0">
              <a:solidFill>
                <a:srgbClr val="FFFFFF"/>
              </a:solidFill>
            </a:endParaRPr>
          </a:p>
        </p:txBody>
      </p:sp>
      <p:sp>
        <p:nvSpPr>
          <p:cNvPr id="7" name="文字方塊 6"/>
          <p:cNvSpPr txBox="1"/>
          <p:nvPr/>
        </p:nvSpPr>
        <p:spPr>
          <a:xfrm>
            <a:off x="3788227" y="6053138"/>
            <a:ext cx="5725887" cy="369332"/>
          </a:xfrm>
          <a:prstGeom prst="rect">
            <a:avLst/>
          </a:prstGeom>
          <a:noFill/>
        </p:spPr>
        <p:txBody>
          <a:bodyPr wrap="square" rtlCol="0">
            <a:spAutoFit/>
          </a:bodyPr>
          <a:lstStyle/>
          <a:p>
            <a:r>
              <a:rPr lang="zh-TW" altLang="en-US" dirty="0"/>
              <a:t>客戶　　  　受益人　　   家庭成員　   有密切關係之人</a:t>
            </a:r>
          </a:p>
        </p:txBody>
      </p:sp>
      <p:pic>
        <p:nvPicPr>
          <p:cNvPr id="8" name="圖片 7"/>
          <p:cNvPicPr>
            <a:picLocks noChangeAspect="1"/>
          </p:cNvPicPr>
          <p:nvPr/>
        </p:nvPicPr>
        <p:blipFill>
          <a:blip r:embed="rId6"/>
          <a:stretch>
            <a:fillRect/>
          </a:stretch>
        </p:blipFill>
        <p:spPr>
          <a:xfrm>
            <a:off x="3229939" y="4032029"/>
            <a:ext cx="5837861" cy="2126961"/>
          </a:xfrm>
          <a:prstGeom prst="rect">
            <a:avLst/>
          </a:prstGeom>
        </p:spPr>
      </p:pic>
      <p:sp>
        <p:nvSpPr>
          <p:cNvPr id="9" name="雲朵形圖說文字 8"/>
          <p:cNvSpPr/>
          <p:nvPr/>
        </p:nvSpPr>
        <p:spPr>
          <a:xfrm>
            <a:off x="9067800" y="4228279"/>
            <a:ext cx="2225675" cy="1671778"/>
          </a:xfrm>
          <a:prstGeom prst="cloudCallout">
            <a:avLst>
              <a:gd name="adj1" fmla="val -61428"/>
              <a:gd name="adj2" fmla="val -28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包含協助客戶處理財務之密友或俗稱小三。</a:t>
            </a:r>
          </a:p>
        </p:txBody>
      </p:sp>
    </p:spTree>
    <p:extLst>
      <p:ext uri="{BB962C8B-B14F-4D97-AF65-F5344CB8AC3E}">
        <p14:creationId xmlns:p14="http://schemas.microsoft.com/office/powerpoint/2010/main" xmlns="" val="1529125596"/>
      </p:ext>
    </p:extLst>
  </p:cSld>
  <p:clrMapOvr>
    <a:masterClrMapping/>
  </p:clrMapOvr>
</p:sld>
</file>

<file path=ppt/theme/theme1.xml><?xml version="1.0" encoding="utf-8"?>
<a:theme xmlns:a="http://schemas.openxmlformats.org/drawingml/2006/main" name="16：9佈景主題1">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16：9佈景主題1" id="{99EBBC6B-3E3B-4AA2-8D57-D5ABFD4A64E4}" vid="{9CD331F3-855F-4B75-8C2D-5EB252774459}"/>
    </a:ext>
  </a:extLst>
</a:theme>
</file>

<file path=docProps/app.xml><?xml version="1.0" encoding="utf-8"?>
<Properties xmlns="http://schemas.openxmlformats.org/officeDocument/2006/extended-properties" xmlns:vt="http://schemas.openxmlformats.org/officeDocument/2006/docPropsVTypes">
  <Template/>
  <TotalTime>694</TotalTime>
  <Words>3226</Words>
  <Application>Microsoft Office PowerPoint</Application>
  <PresentationFormat>自訂</PresentationFormat>
  <Paragraphs>277</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16：9佈景主題1</vt:lpstr>
      <vt:lpstr>地政士及不動產經紀業 防制洗錢法令與執行</vt:lpstr>
      <vt:lpstr>投影片 2</vt:lpstr>
      <vt:lpstr>地政士及不動產經紀業防制 洗錢辦法</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地政士及不動產經紀業防制 洗錢及打擊資恐注意事項</vt:lpstr>
      <vt:lpstr>投影片 25</vt:lpstr>
      <vt:lpstr>投影片 26</vt:lpstr>
      <vt:lpstr>投影片 27</vt:lpstr>
      <vt:lpstr>投影片 28</vt:lpstr>
      <vt:lpstr>感謝地政士及不動產經紀業加入防制洗錢工作</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地政士及不動產經紀業防制洗錢法令與實務</dc:title>
  <dc:creator>江志宏</dc:creator>
  <cp:lastModifiedBy>Windows 使用者</cp:lastModifiedBy>
  <cp:revision>91</cp:revision>
  <cp:lastPrinted>2017-07-17T03:15:59Z</cp:lastPrinted>
  <dcterms:created xsi:type="dcterms:W3CDTF">2017-06-21T06:48:32Z</dcterms:created>
  <dcterms:modified xsi:type="dcterms:W3CDTF">2017-09-26T11:17:20Z</dcterms:modified>
</cp:coreProperties>
</file>